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1BF3BD-893A-49A4-8C25-588A659ACE7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117651-5DB1-4ABF-9098-CC6C6A18AC6E}">
      <dgm:prSet phldrT="[Текст]"/>
      <dgm:spPr/>
      <dgm:t>
        <a:bodyPr/>
        <a:lstStyle/>
        <a:p>
          <a:r>
            <a:rPr lang="ru-RU" dirty="0" err="1" smtClean="0"/>
            <a:t>Топливно</a:t>
          </a:r>
          <a:r>
            <a:rPr lang="ru-RU" dirty="0" smtClean="0"/>
            <a:t> – энергетический комплекс</a:t>
          </a:r>
          <a:endParaRPr lang="ru-RU" dirty="0"/>
        </a:p>
      </dgm:t>
    </dgm:pt>
    <dgm:pt modelId="{D09FAB99-FDDE-449C-8020-17830277DCD1}" type="parTrans" cxnId="{170936E0-F64B-45D5-8B77-90EBA388506D}">
      <dgm:prSet/>
      <dgm:spPr/>
      <dgm:t>
        <a:bodyPr/>
        <a:lstStyle/>
        <a:p>
          <a:endParaRPr lang="ru-RU"/>
        </a:p>
      </dgm:t>
    </dgm:pt>
    <dgm:pt modelId="{BF73CEDF-14C9-4998-9154-B54921C12EEE}" type="sibTrans" cxnId="{170936E0-F64B-45D5-8B77-90EBA388506D}">
      <dgm:prSet/>
      <dgm:spPr/>
      <dgm:t>
        <a:bodyPr/>
        <a:lstStyle/>
        <a:p>
          <a:endParaRPr lang="ru-RU"/>
        </a:p>
      </dgm:t>
    </dgm:pt>
    <dgm:pt modelId="{786A147B-0352-40B9-A287-7561431F970B}">
      <dgm:prSet phldrT="[Текст]"/>
      <dgm:spPr/>
      <dgm:t>
        <a:bodyPr/>
        <a:lstStyle/>
        <a:p>
          <a:r>
            <a:rPr lang="ru-RU" dirty="0" smtClean="0"/>
            <a:t>Топливная промышленность</a:t>
          </a:r>
          <a:endParaRPr lang="ru-RU" dirty="0"/>
        </a:p>
      </dgm:t>
    </dgm:pt>
    <dgm:pt modelId="{42C6A7A4-B328-41AE-B17A-F8E241D15FD0}" type="parTrans" cxnId="{B45F952A-195E-464E-AD67-582DB069A925}">
      <dgm:prSet/>
      <dgm:spPr/>
      <dgm:t>
        <a:bodyPr/>
        <a:lstStyle/>
        <a:p>
          <a:endParaRPr lang="ru-RU"/>
        </a:p>
      </dgm:t>
    </dgm:pt>
    <dgm:pt modelId="{4661EB69-CD82-4A3E-9C14-6FE59EA0F298}" type="sibTrans" cxnId="{B45F952A-195E-464E-AD67-582DB069A925}">
      <dgm:prSet/>
      <dgm:spPr/>
      <dgm:t>
        <a:bodyPr/>
        <a:lstStyle/>
        <a:p>
          <a:endParaRPr lang="ru-RU"/>
        </a:p>
      </dgm:t>
    </dgm:pt>
    <dgm:pt modelId="{FCAB01FF-E28F-41CE-B576-8D30FBD1EE5B}">
      <dgm:prSet phldrT="[Текст]"/>
      <dgm:spPr/>
      <dgm:t>
        <a:bodyPr/>
        <a:lstStyle/>
        <a:p>
          <a:r>
            <a:rPr lang="ru-RU" dirty="0" smtClean="0"/>
            <a:t>Нефтяная промышленность</a:t>
          </a:r>
          <a:endParaRPr lang="ru-RU" dirty="0"/>
        </a:p>
      </dgm:t>
    </dgm:pt>
    <dgm:pt modelId="{53D15DCB-4626-4641-977A-898969278808}" type="parTrans" cxnId="{6E59419A-9292-46D6-ACCF-767CF799BB04}">
      <dgm:prSet/>
      <dgm:spPr/>
      <dgm:t>
        <a:bodyPr/>
        <a:lstStyle/>
        <a:p>
          <a:endParaRPr lang="ru-RU"/>
        </a:p>
      </dgm:t>
    </dgm:pt>
    <dgm:pt modelId="{BC9285A3-22F7-4746-95CC-FA0BD45E37F7}" type="sibTrans" cxnId="{6E59419A-9292-46D6-ACCF-767CF799BB04}">
      <dgm:prSet/>
      <dgm:spPr/>
      <dgm:t>
        <a:bodyPr/>
        <a:lstStyle/>
        <a:p>
          <a:endParaRPr lang="ru-RU"/>
        </a:p>
      </dgm:t>
    </dgm:pt>
    <dgm:pt modelId="{4CE7D233-E6CB-4609-8004-F11200EF194B}">
      <dgm:prSet phldrT="[Текст]"/>
      <dgm:spPr/>
      <dgm:t>
        <a:bodyPr/>
        <a:lstStyle/>
        <a:p>
          <a:r>
            <a:rPr lang="ru-RU" dirty="0" smtClean="0"/>
            <a:t>Газовая промышленность</a:t>
          </a:r>
          <a:endParaRPr lang="ru-RU" dirty="0"/>
        </a:p>
      </dgm:t>
    </dgm:pt>
    <dgm:pt modelId="{CAA74D32-518C-4622-9C55-1A126E4528CD}" type="parTrans" cxnId="{1F0CAE28-7399-4AAD-BD17-8A1B2BE8B40F}">
      <dgm:prSet/>
      <dgm:spPr/>
      <dgm:t>
        <a:bodyPr/>
        <a:lstStyle/>
        <a:p>
          <a:endParaRPr lang="ru-RU"/>
        </a:p>
      </dgm:t>
    </dgm:pt>
    <dgm:pt modelId="{65672A8E-316D-4D3D-8E76-55897F8FCD4B}" type="sibTrans" cxnId="{1F0CAE28-7399-4AAD-BD17-8A1B2BE8B40F}">
      <dgm:prSet/>
      <dgm:spPr/>
      <dgm:t>
        <a:bodyPr/>
        <a:lstStyle/>
        <a:p>
          <a:endParaRPr lang="ru-RU"/>
        </a:p>
      </dgm:t>
    </dgm:pt>
    <dgm:pt modelId="{7558BAB8-EAAA-4808-8387-54A8B7C188D0}">
      <dgm:prSet phldrT="[Текст]"/>
      <dgm:spPr/>
      <dgm:t>
        <a:bodyPr/>
        <a:lstStyle/>
        <a:p>
          <a:r>
            <a:rPr lang="ru-RU" dirty="0" smtClean="0"/>
            <a:t>Электроэнергетика</a:t>
          </a:r>
          <a:endParaRPr lang="ru-RU" dirty="0"/>
        </a:p>
      </dgm:t>
    </dgm:pt>
    <dgm:pt modelId="{F24CB589-0D1C-42CC-B1C1-CF6F6738AC2A}" type="parTrans" cxnId="{EF222380-24A2-49CD-BFF2-4830EDF464B2}">
      <dgm:prSet/>
      <dgm:spPr/>
      <dgm:t>
        <a:bodyPr/>
        <a:lstStyle/>
        <a:p>
          <a:endParaRPr lang="ru-RU"/>
        </a:p>
      </dgm:t>
    </dgm:pt>
    <dgm:pt modelId="{058F6942-5122-4963-AEB3-DB562A09A3E2}" type="sibTrans" cxnId="{EF222380-24A2-49CD-BFF2-4830EDF464B2}">
      <dgm:prSet/>
      <dgm:spPr/>
      <dgm:t>
        <a:bodyPr/>
        <a:lstStyle/>
        <a:p>
          <a:endParaRPr lang="ru-RU"/>
        </a:p>
      </dgm:t>
    </dgm:pt>
    <dgm:pt modelId="{B47AC096-DBEA-46C1-8AD9-75FD4025A458}">
      <dgm:prSet phldrT="[Текст]"/>
      <dgm:spPr/>
      <dgm:t>
        <a:bodyPr/>
        <a:lstStyle/>
        <a:p>
          <a:r>
            <a:rPr lang="ru-RU" dirty="0" smtClean="0"/>
            <a:t>Производство электроэнергии на электростанциях разного типа</a:t>
          </a:r>
          <a:endParaRPr lang="ru-RU" dirty="0"/>
        </a:p>
      </dgm:t>
    </dgm:pt>
    <dgm:pt modelId="{61D283FC-7E63-4AA1-8A4B-70DBE1EAB9D0}" type="parTrans" cxnId="{2DE04E77-1DE1-4C40-84BA-A71E212F4D3D}">
      <dgm:prSet/>
      <dgm:spPr/>
      <dgm:t>
        <a:bodyPr/>
        <a:lstStyle/>
        <a:p>
          <a:endParaRPr lang="ru-RU"/>
        </a:p>
      </dgm:t>
    </dgm:pt>
    <dgm:pt modelId="{9D5E1347-45E4-4158-8AB5-33140A2789B9}" type="sibTrans" cxnId="{2DE04E77-1DE1-4C40-84BA-A71E212F4D3D}">
      <dgm:prSet/>
      <dgm:spPr/>
      <dgm:t>
        <a:bodyPr/>
        <a:lstStyle/>
        <a:p>
          <a:endParaRPr lang="ru-RU"/>
        </a:p>
      </dgm:t>
    </dgm:pt>
    <dgm:pt modelId="{390776F9-AFFF-4D2D-89D9-6FAE85D6FCB3}">
      <dgm:prSet/>
      <dgm:spPr/>
      <dgm:t>
        <a:bodyPr/>
        <a:lstStyle/>
        <a:p>
          <a:r>
            <a:rPr lang="ru-RU" dirty="0" smtClean="0"/>
            <a:t>Угольная промышленность</a:t>
          </a:r>
          <a:endParaRPr lang="ru-RU" dirty="0"/>
        </a:p>
      </dgm:t>
    </dgm:pt>
    <dgm:pt modelId="{E6CB2170-58B1-4565-8DF9-B35056A9ECC6}" type="parTrans" cxnId="{1B55D14C-4DB8-477F-9F3C-813024E79EE2}">
      <dgm:prSet/>
      <dgm:spPr/>
      <dgm:t>
        <a:bodyPr/>
        <a:lstStyle/>
        <a:p>
          <a:endParaRPr lang="ru-RU"/>
        </a:p>
      </dgm:t>
    </dgm:pt>
    <dgm:pt modelId="{B947E929-651A-4E15-8286-B8091B022498}" type="sibTrans" cxnId="{1B55D14C-4DB8-477F-9F3C-813024E79EE2}">
      <dgm:prSet/>
      <dgm:spPr/>
      <dgm:t>
        <a:bodyPr/>
        <a:lstStyle/>
        <a:p>
          <a:endParaRPr lang="ru-RU"/>
        </a:p>
      </dgm:t>
    </dgm:pt>
    <dgm:pt modelId="{5BA77C45-CF84-4FF9-B478-2A7FDC717A26}">
      <dgm:prSet/>
      <dgm:spPr/>
      <dgm:t>
        <a:bodyPr/>
        <a:lstStyle/>
        <a:p>
          <a:r>
            <a:rPr lang="ru-RU" dirty="0" smtClean="0"/>
            <a:t>Торфяная промышленность</a:t>
          </a:r>
          <a:endParaRPr lang="ru-RU" dirty="0"/>
        </a:p>
      </dgm:t>
    </dgm:pt>
    <dgm:pt modelId="{D896CB91-9105-4C24-BCE8-ECC03CD049FF}" type="parTrans" cxnId="{61A0A550-5135-448A-B995-795D6DD84B88}">
      <dgm:prSet/>
      <dgm:spPr/>
      <dgm:t>
        <a:bodyPr/>
        <a:lstStyle/>
        <a:p>
          <a:endParaRPr lang="ru-RU"/>
        </a:p>
      </dgm:t>
    </dgm:pt>
    <dgm:pt modelId="{A345B346-A829-4652-9E8A-B930D9A5517D}" type="sibTrans" cxnId="{61A0A550-5135-448A-B995-795D6DD84B88}">
      <dgm:prSet/>
      <dgm:spPr/>
      <dgm:t>
        <a:bodyPr/>
        <a:lstStyle/>
        <a:p>
          <a:endParaRPr lang="ru-RU"/>
        </a:p>
      </dgm:t>
    </dgm:pt>
    <dgm:pt modelId="{284FC9B3-61BB-4A6D-BF4B-8254491D61CC}">
      <dgm:prSet/>
      <dgm:spPr/>
      <dgm:t>
        <a:bodyPr/>
        <a:lstStyle/>
        <a:p>
          <a:r>
            <a:rPr lang="ru-RU" dirty="0" smtClean="0"/>
            <a:t>Сланцевая промышленность</a:t>
          </a:r>
          <a:endParaRPr lang="ru-RU" dirty="0"/>
        </a:p>
      </dgm:t>
    </dgm:pt>
    <dgm:pt modelId="{3EDA1974-FC73-4FBE-8906-FDE5DE8571B5}" type="parTrans" cxnId="{47B6F6D0-0BB9-4811-A8D0-9C3C6E700B8B}">
      <dgm:prSet/>
      <dgm:spPr/>
      <dgm:t>
        <a:bodyPr/>
        <a:lstStyle/>
        <a:p>
          <a:endParaRPr lang="ru-RU"/>
        </a:p>
      </dgm:t>
    </dgm:pt>
    <dgm:pt modelId="{0BDFE0B5-054B-4047-A2B7-14323DDBC593}" type="sibTrans" cxnId="{47B6F6D0-0BB9-4811-A8D0-9C3C6E700B8B}">
      <dgm:prSet/>
      <dgm:spPr/>
      <dgm:t>
        <a:bodyPr/>
        <a:lstStyle/>
        <a:p>
          <a:endParaRPr lang="ru-RU"/>
        </a:p>
      </dgm:t>
    </dgm:pt>
    <dgm:pt modelId="{3FE8D021-A924-48C8-A4A0-9BBC92B346CB}">
      <dgm:prSet/>
      <dgm:spPr/>
      <dgm:t>
        <a:bodyPr/>
        <a:lstStyle/>
        <a:p>
          <a:r>
            <a:rPr lang="ru-RU" dirty="0" smtClean="0"/>
            <a:t>Доставка электроэнергии по линиям электропередач</a:t>
          </a:r>
          <a:endParaRPr lang="ru-RU" dirty="0"/>
        </a:p>
      </dgm:t>
    </dgm:pt>
    <dgm:pt modelId="{9AD9BDF8-6EE5-465B-BB0C-F5DE8B19F350}" type="parTrans" cxnId="{7297CE1C-1456-4FFA-82DB-4BA4C589B573}">
      <dgm:prSet/>
      <dgm:spPr/>
      <dgm:t>
        <a:bodyPr/>
        <a:lstStyle/>
        <a:p>
          <a:endParaRPr lang="ru-RU"/>
        </a:p>
      </dgm:t>
    </dgm:pt>
    <dgm:pt modelId="{2CFB052B-842C-47C9-9D4B-D0099F4E3ECF}" type="sibTrans" cxnId="{7297CE1C-1456-4FFA-82DB-4BA4C589B573}">
      <dgm:prSet/>
      <dgm:spPr/>
      <dgm:t>
        <a:bodyPr/>
        <a:lstStyle/>
        <a:p>
          <a:endParaRPr lang="ru-RU"/>
        </a:p>
      </dgm:t>
    </dgm:pt>
    <dgm:pt modelId="{73B522F5-F50D-43AB-98C8-0FB171CE095B}" type="pres">
      <dgm:prSet presAssocID="{F61BF3BD-893A-49A4-8C25-588A659ACE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F38160D-C9ED-4EB8-A6C2-DC9F98648D62}" type="pres">
      <dgm:prSet presAssocID="{0F117651-5DB1-4ABF-9098-CC6C6A18AC6E}" presName="hierRoot1" presStyleCnt="0"/>
      <dgm:spPr/>
    </dgm:pt>
    <dgm:pt modelId="{76AEFD81-D9B6-47EA-80ED-5767E5CD59B5}" type="pres">
      <dgm:prSet presAssocID="{0F117651-5DB1-4ABF-9098-CC6C6A18AC6E}" presName="composite" presStyleCnt="0"/>
      <dgm:spPr/>
    </dgm:pt>
    <dgm:pt modelId="{CA5F0AF8-D4B6-435D-AF46-7D77632F7A07}" type="pres">
      <dgm:prSet presAssocID="{0F117651-5DB1-4ABF-9098-CC6C6A18AC6E}" presName="background" presStyleLbl="node0" presStyleIdx="0" presStyleCnt="1"/>
      <dgm:spPr/>
    </dgm:pt>
    <dgm:pt modelId="{EB20E97F-3B2F-40BA-83C4-CACF17909CB2}" type="pres">
      <dgm:prSet presAssocID="{0F117651-5DB1-4ABF-9098-CC6C6A18AC6E}" presName="text" presStyleLbl="fgAcc0" presStyleIdx="0" presStyleCnt="1" custScaleX="175855" custScaleY="1270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210ACA-8CC9-400D-A3E1-64C951FDCEEE}" type="pres">
      <dgm:prSet presAssocID="{0F117651-5DB1-4ABF-9098-CC6C6A18AC6E}" presName="hierChild2" presStyleCnt="0"/>
      <dgm:spPr/>
    </dgm:pt>
    <dgm:pt modelId="{890701F8-2423-4251-8B41-6353A81EFE2F}" type="pres">
      <dgm:prSet presAssocID="{42C6A7A4-B328-41AE-B17A-F8E241D15FD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C5440E2-E218-4132-8C3E-340F6E07B404}" type="pres">
      <dgm:prSet presAssocID="{786A147B-0352-40B9-A287-7561431F970B}" presName="hierRoot2" presStyleCnt="0"/>
      <dgm:spPr/>
    </dgm:pt>
    <dgm:pt modelId="{AE970683-1FBC-48CD-A8D3-7189EDFBD7D0}" type="pres">
      <dgm:prSet presAssocID="{786A147B-0352-40B9-A287-7561431F970B}" presName="composite2" presStyleCnt="0"/>
      <dgm:spPr/>
    </dgm:pt>
    <dgm:pt modelId="{4EE0756E-9586-40BB-97A5-5190CB260F29}" type="pres">
      <dgm:prSet presAssocID="{786A147B-0352-40B9-A287-7561431F970B}" presName="background2" presStyleLbl="node2" presStyleIdx="0" presStyleCnt="2"/>
      <dgm:spPr/>
    </dgm:pt>
    <dgm:pt modelId="{9FAD6C28-ACCA-47AE-AFA9-180394391821}" type="pres">
      <dgm:prSet presAssocID="{786A147B-0352-40B9-A287-7561431F970B}" presName="text2" presStyleLbl="fgAcc2" presStyleIdx="0" presStyleCnt="2" custScaleX="127705" custScaleY="1273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C81891-D941-4DCB-B1CA-41B773A283F5}" type="pres">
      <dgm:prSet presAssocID="{786A147B-0352-40B9-A287-7561431F970B}" presName="hierChild3" presStyleCnt="0"/>
      <dgm:spPr/>
    </dgm:pt>
    <dgm:pt modelId="{5CF9AEDD-AE06-494B-8230-9F1B05CC2960}" type="pres">
      <dgm:prSet presAssocID="{53D15DCB-4626-4641-977A-898969278808}" presName="Name17" presStyleLbl="parChTrans1D3" presStyleIdx="0" presStyleCnt="7"/>
      <dgm:spPr/>
      <dgm:t>
        <a:bodyPr/>
        <a:lstStyle/>
        <a:p>
          <a:endParaRPr lang="ru-RU"/>
        </a:p>
      </dgm:t>
    </dgm:pt>
    <dgm:pt modelId="{478B8ACE-E381-48DE-B99D-36562312C95A}" type="pres">
      <dgm:prSet presAssocID="{FCAB01FF-E28F-41CE-B576-8D30FBD1EE5B}" presName="hierRoot3" presStyleCnt="0"/>
      <dgm:spPr/>
    </dgm:pt>
    <dgm:pt modelId="{01705266-5BBB-4709-B227-E1BA40EACCBE}" type="pres">
      <dgm:prSet presAssocID="{FCAB01FF-E28F-41CE-B576-8D30FBD1EE5B}" presName="composite3" presStyleCnt="0"/>
      <dgm:spPr/>
    </dgm:pt>
    <dgm:pt modelId="{30F6A60F-1882-4231-B699-9ED4FF9FE5B0}" type="pres">
      <dgm:prSet presAssocID="{FCAB01FF-E28F-41CE-B576-8D30FBD1EE5B}" presName="background3" presStyleLbl="node3" presStyleIdx="0" presStyleCnt="7"/>
      <dgm:spPr/>
    </dgm:pt>
    <dgm:pt modelId="{F5729773-7617-4957-ABFA-2E2EFAD90249}" type="pres">
      <dgm:prSet presAssocID="{FCAB01FF-E28F-41CE-B576-8D30FBD1EE5B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5B8728-E82B-488F-B6B3-D205AF23100B}" type="pres">
      <dgm:prSet presAssocID="{FCAB01FF-E28F-41CE-B576-8D30FBD1EE5B}" presName="hierChild4" presStyleCnt="0"/>
      <dgm:spPr/>
    </dgm:pt>
    <dgm:pt modelId="{426820B8-4023-4AE3-A82E-25766B5EE6DF}" type="pres">
      <dgm:prSet presAssocID="{CAA74D32-518C-4622-9C55-1A126E4528CD}" presName="Name17" presStyleLbl="parChTrans1D3" presStyleIdx="1" presStyleCnt="7"/>
      <dgm:spPr/>
      <dgm:t>
        <a:bodyPr/>
        <a:lstStyle/>
        <a:p>
          <a:endParaRPr lang="ru-RU"/>
        </a:p>
      </dgm:t>
    </dgm:pt>
    <dgm:pt modelId="{5754CE50-179D-4716-92C2-F5C81C152AD2}" type="pres">
      <dgm:prSet presAssocID="{4CE7D233-E6CB-4609-8004-F11200EF194B}" presName="hierRoot3" presStyleCnt="0"/>
      <dgm:spPr/>
    </dgm:pt>
    <dgm:pt modelId="{A4A95BDB-3D48-45A3-8ABC-ACF1A24B0B75}" type="pres">
      <dgm:prSet presAssocID="{4CE7D233-E6CB-4609-8004-F11200EF194B}" presName="composite3" presStyleCnt="0"/>
      <dgm:spPr/>
    </dgm:pt>
    <dgm:pt modelId="{9D60126E-D3CF-40ED-9C4F-878C7680021C}" type="pres">
      <dgm:prSet presAssocID="{4CE7D233-E6CB-4609-8004-F11200EF194B}" presName="background3" presStyleLbl="node3" presStyleIdx="1" presStyleCnt="7"/>
      <dgm:spPr/>
    </dgm:pt>
    <dgm:pt modelId="{03F8553D-29B2-4544-8073-2717FE839E74}" type="pres">
      <dgm:prSet presAssocID="{4CE7D233-E6CB-4609-8004-F11200EF194B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EA52AF-239F-4F95-BC71-0C5AAD1BD826}" type="pres">
      <dgm:prSet presAssocID="{4CE7D233-E6CB-4609-8004-F11200EF194B}" presName="hierChild4" presStyleCnt="0"/>
      <dgm:spPr/>
    </dgm:pt>
    <dgm:pt modelId="{51E0AC2C-62C3-4508-AA88-5BE23251C871}" type="pres">
      <dgm:prSet presAssocID="{E6CB2170-58B1-4565-8DF9-B35056A9ECC6}" presName="Name17" presStyleLbl="parChTrans1D3" presStyleIdx="2" presStyleCnt="7"/>
      <dgm:spPr/>
      <dgm:t>
        <a:bodyPr/>
        <a:lstStyle/>
        <a:p>
          <a:endParaRPr lang="ru-RU"/>
        </a:p>
      </dgm:t>
    </dgm:pt>
    <dgm:pt modelId="{65677659-5EDA-4B88-BBD1-6D8C73F3D90D}" type="pres">
      <dgm:prSet presAssocID="{390776F9-AFFF-4D2D-89D9-6FAE85D6FCB3}" presName="hierRoot3" presStyleCnt="0"/>
      <dgm:spPr/>
    </dgm:pt>
    <dgm:pt modelId="{BEF5FF93-C73F-4C08-81D1-75744669C7F9}" type="pres">
      <dgm:prSet presAssocID="{390776F9-AFFF-4D2D-89D9-6FAE85D6FCB3}" presName="composite3" presStyleCnt="0"/>
      <dgm:spPr/>
    </dgm:pt>
    <dgm:pt modelId="{E4C41761-2AD2-40F4-A150-CDA077EADB8D}" type="pres">
      <dgm:prSet presAssocID="{390776F9-AFFF-4D2D-89D9-6FAE85D6FCB3}" presName="background3" presStyleLbl="node3" presStyleIdx="2" presStyleCnt="7"/>
      <dgm:spPr/>
    </dgm:pt>
    <dgm:pt modelId="{0274A204-1A0E-4872-B17F-122010AE0705}" type="pres">
      <dgm:prSet presAssocID="{390776F9-AFFF-4D2D-89D9-6FAE85D6FCB3}" presName="text3" presStyleLbl="fgAcc3" presStyleIdx="2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D79387-5F01-47C9-A5C0-7D9D00ACD40A}" type="pres">
      <dgm:prSet presAssocID="{390776F9-AFFF-4D2D-89D9-6FAE85D6FCB3}" presName="hierChild4" presStyleCnt="0"/>
      <dgm:spPr/>
    </dgm:pt>
    <dgm:pt modelId="{ED9AD7BA-EFD9-44CA-B61D-02FC59A3D19B}" type="pres">
      <dgm:prSet presAssocID="{3EDA1974-FC73-4FBE-8906-FDE5DE8571B5}" presName="Name17" presStyleLbl="parChTrans1D3" presStyleIdx="3" presStyleCnt="7"/>
      <dgm:spPr/>
      <dgm:t>
        <a:bodyPr/>
        <a:lstStyle/>
        <a:p>
          <a:endParaRPr lang="ru-RU"/>
        </a:p>
      </dgm:t>
    </dgm:pt>
    <dgm:pt modelId="{B543947B-855E-4E75-887D-6562097CFC77}" type="pres">
      <dgm:prSet presAssocID="{284FC9B3-61BB-4A6D-BF4B-8254491D61CC}" presName="hierRoot3" presStyleCnt="0"/>
      <dgm:spPr/>
    </dgm:pt>
    <dgm:pt modelId="{A55FEF6A-87AC-48F9-A782-0AEE852953A4}" type="pres">
      <dgm:prSet presAssocID="{284FC9B3-61BB-4A6D-BF4B-8254491D61CC}" presName="composite3" presStyleCnt="0"/>
      <dgm:spPr/>
    </dgm:pt>
    <dgm:pt modelId="{638B8EA7-C21B-4469-B723-9752A45E62DF}" type="pres">
      <dgm:prSet presAssocID="{284FC9B3-61BB-4A6D-BF4B-8254491D61CC}" presName="background3" presStyleLbl="node3" presStyleIdx="3" presStyleCnt="7"/>
      <dgm:spPr/>
    </dgm:pt>
    <dgm:pt modelId="{C42CE038-1CAB-46FA-9A63-6C0C0123E75C}" type="pres">
      <dgm:prSet presAssocID="{284FC9B3-61BB-4A6D-BF4B-8254491D61CC}" presName="text3" presStyleLbl="fgAcc3" presStyleIdx="3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9AFEDC-F32E-469A-A57D-E55455C4095A}" type="pres">
      <dgm:prSet presAssocID="{284FC9B3-61BB-4A6D-BF4B-8254491D61CC}" presName="hierChild4" presStyleCnt="0"/>
      <dgm:spPr/>
    </dgm:pt>
    <dgm:pt modelId="{F65C8C41-5BE8-4C20-A63E-2095334D8AF3}" type="pres">
      <dgm:prSet presAssocID="{D896CB91-9105-4C24-BCE8-ECC03CD049FF}" presName="Name17" presStyleLbl="parChTrans1D3" presStyleIdx="4" presStyleCnt="7"/>
      <dgm:spPr/>
      <dgm:t>
        <a:bodyPr/>
        <a:lstStyle/>
        <a:p>
          <a:endParaRPr lang="ru-RU"/>
        </a:p>
      </dgm:t>
    </dgm:pt>
    <dgm:pt modelId="{72711645-1F73-46D0-8852-C29D2AAC6623}" type="pres">
      <dgm:prSet presAssocID="{5BA77C45-CF84-4FF9-B478-2A7FDC717A26}" presName="hierRoot3" presStyleCnt="0"/>
      <dgm:spPr/>
    </dgm:pt>
    <dgm:pt modelId="{89654176-2261-49EB-B8B4-DE11EF021085}" type="pres">
      <dgm:prSet presAssocID="{5BA77C45-CF84-4FF9-B478-2A7FDC717A26}" presName="composite3" presStyleCnt="0"/>
      <dgm:spPr/>
    </dgm:pt>
    <dgm:pt modelId="{A3FF74AC-E753-4025-BDDA-18AC149FDE3F}" type="pres">
      <dgm:prSet presAssocID="{5BA77C45-CF84-4FF9-B478-2A7FDC717A26}" presName="background3" presStyleLbl="node3" presStyleIdx="4" presStyleCnt="7"/>
      <dgm:spPr/>
    </dgm:pt>
    <dgm:pt modelId="{19C55466-4E3F-4AE9-8C18-2C2CC71B6B76}" type="pres">
      <dgm:prSet presAssocID="{5BA77C45-CF84-4FF9-B478-2A7FDC717A26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E9CED0-301F-4CC3-8EFA-0355DB11AA88}" type="pres">
      <dgm:prSet presAssocID="{5BA77C45-CF84-4FF9-B478-2A7FDC717A26}" presName="hierChild4" presStyleCnt="0"/>
      <dgm:spPr/>
    </dgm:pt>
    <dgm:pt modelId="{A3371829-6630-44CA-B59A-94E90385C02D}" type="pres">
      <dgm:prSet presAssocID="{F24CB589-0D1C-42CC-B1C1-CF6F6738AC2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BEAC354-C503-4C16-8902-9AF2C4F27F71}" type="pres">
      <dgm:prSet presAssocID="{7558BAB8-EAAA-4808-8387-54A8B7C188D0}" presName="hierRoot2" presStyleCnt="0"/>
      <dgm:spPr/>
    </dgm:pt>
    <dgm:pt modelId="{0621D57F-C571-4E46-905F-DB932D14C96F}" type="pres">
      <dgm:prSet presAssocID="{7558BAB8-EAAA-4808-8387-54A8B7C188D0}" presName="composite2" presStyleCnt="0"/>
      <dgm:spPr/>
    </dgm:pt>
    <dgm:pt modelId="{2541B909-4D53-46D0-98E7-08E10BE3F529}" type="pres">
      <dgm:prSet presAssocID="{7558BAB8-EAAA-4808-8387-54A8B7C188D0}" presName="background2" presStyleLbl="node2" presStyleIdx="1" presStyleCnt="2"/>
      <dgm:spPr/>
    </dgm:pt>
    <dgm:pt modelId="{744AC6E7-63AD-46EF-BB24-5EFC81641E10}" type="pres">
      <dgm:prSet presAssocID="{7558BAB8-EAAA-4808-8387-54A8B7C188D0}" presName="text2" presStyleLbl="fgAcc2" presStyleIdx="1" presStyleCnt="2" custScaleX="129152" custScaleY="125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D298FC-609A-4936-816F-3544AE33DD68}" type="pres">
      <dgm:prSet presAssocID="{7558BAB8-EAAA-4808-8387-54A8B7C188D0}" presName="hierChild3" presStyleCnt="0"/>
      <dgm:spPr/>
    </dgm:pt>
    <dgm:pt modelId="{710CAA55-F813-4C13-AA8D-382E33D45539}" type="pres">
      <dgm:prSet presAssocID="{61D283FC-7E63-4AA1-8A4B-70DBE1EAB9D0}" presName="Name17" presStyleLbl="parChTrans1D3" presStyleIdx="5" presStyleCnt="7"/>
      <dgm:spPr/>
      <dgm:t>
        <a:bodyPr/>
        <a:lstStyle/>
        <a:p>
          <a:endParaRPr lang="ru-RU"/>
        </a:p>
      </dgm:t>
    </dgm:pt>
    <dgm:pt modelId="{DCB334D8-FA70-41AE-B5DD-3A31694E320B}" type="pres">
      <dgm:prSet presAssocID="{B47AC096-DBEA-46C1-8AD9-75FD4025A458}" presName="hierRoot3" presStyleCnt="0"/>
      <dgm:spPr/>
    </dgm:pt>
    <dgm:pt modelId="{7945F52A-003E-4951-847C-9C602314B214}" type="pres">
      <dgm:prSet presAssocID="{B47AC096-DBEA-46C1-8AD9-75FD4025A458}" presName="composite3" presStyleCnt="0"/>
      <dgm:spPr/>
    </dgm:pt>
    <dgm:pt modelId="{5BE4AFCD-BB53-4996-9DEF-32939BE54FF5}" type="pres">
      <dgm:prSet presAssocID="{B47AC096-DBEA-46C1-8AD9-75FD4025A458}" presName="background3" presStyleLbl="node3" presStyleIdx="5" presStyleCnt="7"/>
      <dgm:spPr/>
    </dgm:pt>
    <dgm:pt modelId="{BBBAA8B4-8BD4-43A4-BE13-F5E9AE3489DE}" type="pres">
      <dgm:prSet presAssocID="{B47AC096-DBEA-46C1-8AD9-75FD4025A458}" presName="text3" presStyleLbl="fgAcc3" presStyleIdx="5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FF9BFC-A74B-4CFE-95AC-EF1EE8533ED0}" type="pres">
      <dgm:prSet presAssocID="{B47AC096-DBEA-46C1-8AD9-75FD4025A458}" presName="hierChild4" presStyleCnt="0"/>
      <dgm:spPr/>
    </dgm:pt>
    <dgm:pt modelId="{C8107D1A-0584-4855-B19D-C45FE5E7476C}" type="pres">
      <dgm:prSet presAssocID="{9AD9BDF8-6EE5-465B-BB0C-F5DE8B19F350}" presName="Name17" presStyleLbl="parChTrans1D3" presStyleIdx="6" presStyleCnt="7"/>
      <dgm:spPr/>
      <dgm:t>
        <a:bodyPr/>
        <a:lstStyle/>
        <a:p>
          <a:endParaRPr lang="ru-RU"/>
        </a:p>
      </dgm:t>
    </dgm:pt>
    <dgm:pt modelId="{7F06DDB3-7F30-499A-92D7-5036F7523C6B}" type="pres">
      <dgm:prSet presAssocID="{3FE8D021-A924-48C8-A4A0-9BBC92B346CB}" presName="hierRoot3" presStyleCnt="0"/>
      <dgm:spPr/>
    </dgm:pt>
    <dgm:pt modelId="{D54006EF-D7C0-43E7-9A13-C7D35A496169}" type="pres">
      <dgm:prSet presAssocID="{3FE8D021-A924-48C8-A4A0-9BBC92B346CB}" presName="composite3" presStyleCnt="0"/>
      <dgm:spPr/>
    </dgm:pt>
    <dgm:pt modelId="{5DB49DED-13AD-46BF-8652-ED2F1769ABC5}" type="pres">
      <dgm:prSet presAssocID="{3FE8D021-A924-48C8-A4A0-9BBC92B346CB}" presName="background3" presStyleLbl="node3" presStyleIdx="6" presStyleCnt="7"/>
      <dgm:spPr/>
    </dgm:pt>
    <dgm:pt modelId="{C7DB4F46-9862-459E-9AB0-B355C43FC698}" type="pres">
      <dgm:prSet presAssocID="{3FE8D021-A924-48C8-A4A0-9BBC92B346CB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9A537-BBB6-412A-B249-1C9D66CCC99F}" type="pres">
      <dgm:prSet presAssocID="{3FE8D021-A924-48C8-A4A0-9BBC92B346CB}" presName="hierChild4" presStyleCnt="0"/>
      <dgm:spPr/>
    </dgm:pt>
  </dgm:ptLst>
  <dgm:cxnLst>
    <dgm:cxn modelId="{EF222380-24A2-49CD-BFF2-4830EDF464B2}" srcId="{0F117651-5DB1-4ABF-9098-CC6C6A18AC6E}" destId="{7558BAB8-EAAA-4808-8387-54A8B7C188D0}" srcOrd="1" destOrd="0" parTransId="{F24CB589-0D1C-42CC-B1C1-CF6F6738AC2A}" sibTransId="{058F6942-5122-4963-AEB3-DB562A09A3E2}"/>
    <dgm:cxn modelId="{130D1B75-2E50-43EC-B7C4-1A60D1F8C21D}" type="presOf" srcId="{E6CB2170-58B1-4565-8DF9-B35056A9ECC6}" destId="{51E0AC2C-62C3-4508-AA88-5BE23251C871}" srcOrd="0" destOrd="0" presId="urn:microsoft.com/office/officeart/2005/8/layout/hierarchy1"/>
    <dgm:cxn modelId="{4775B526-3EF1-453B-93D7-1F8C55780A76}" type="presOf" srcId="{0F117651-5DB1-4ABF-9098-CC6C6A18AC6E}" destId="{EB20E97F-3B2F-40BA-83C4-CACF17909CB2}" srcOrd="0" destOrd="0" presId="urn:microsoft.com/office/officeart/2005/8/layout/hierarchy1"/>
    <dgm:cxn modelId="{1264A97C-8B62-46E5-A00A-BADEB5589594}" type="presOf" srcId="{B47AC096-DBEA-46C1-8AD9-75FD4025A458}" destId="{BBBAA8B4-8BD4-43A4-BE13-F5E9AE3489DE}" srcOrd="0" destOrd="0" presId="urn:microsoft.com/office/officeart/2005/8/layout/hierarchy1"/>
    <dgm:cxn modelId="{4A045BCE-A037-4467-8686-32D3767D8E6A}" type="presOf" srcId="{F24CB589-0D1C-42CC-B1C1-CF6F6738AC2A}" destId="{A3371829-6630-44CA-B59A-94E90385C02D}" srcOrd="0" destOrd="0" presId="urn:microsoft.com/office/officeart/2005/8/layout/hierarchy1"/>
    <dgm:cxn modelId="{F8B357F0-D1F9-4353-B07D-63C803B26B27}" type="presOf" srcId="{61D283FC-7E63-4AA1-8A4B-70DBE1EAB9D0}" destId="{710CAA55-F813-4C13-AA8D-382E33D45539}" srcOrd="0" destOrd="0" presId="urn:microsoft.com/office/officeart/2005/8/layout/hierarchy1"/>
    <dgm:cxn modelId="{12198E4D-2AC3-4DD0-BA1B-F3D3B16860C5}" type="presOf" srcId="{786A147B-0352-40B9-A287-7561431F970B}" destId="{9FAD6C28-ACCA-47AE-AFA9-180394391821}" srcOrd="0" destOrd="0" presId="urn:microsoft.com/office/officeart/2005/8/layout/hierarchy1"/>
    <dgm:cxn modelId="{BEA8A3BC-3EBB-4606-96BB-6207548CA968}" type="presOf" srcId="{42C6A7A4-B328-41AE-B17A-F8E241D15FD0}" destId="{890701F8-2423-4251-8B41-6353A81EFE2F}" srcOrd="0" destOrd="0" presId="urn:microsoft.com/office/officeart/2005/8/layout/hierarchy1"/>
    <dgm:cxn modelId="{B45F952A-195E-464E-AD67-582DB069A925}" srcId="{0F117651-5DB1-4ABF-9098-CC6C6A18AC6E}" destId="{786A147B-0352-40B9-A287-7561431F970B}" srcOrd="0" destOrd="0" parTransId="{42C6A7A4-B328-41AE-B17A-F8E241D15FD0}" sibTransId="{4661EB69-CD82-4A3E-9C14-6FE59EA0F298}"/>
    <dgm:cxn modelId="{91E0F599-90C0-44AC-92B7-3FC82846F285}" type="presOf" srcId="{3FE8D021-A924-48C8-A4A0-9BBC92B346CB}" destId="{C7DB4F46-9862-459E-9AB0-B355C43FC698}" srcOrd="0" destOrd="0" presId="urn:microsoft.com/office/officeart/2005/8/layout/hierarchy1"/>
    <dgm:cxn modelId="{8788E09F-97A9-4965-ADC3-C6B0B7EE7AF5}" type="presOf" srcId="{D896CB91-9105-4C24-BCE8-ECC03CD049FF}" destId="{F65C8C41-5BE8-4C20-A63E-2095334D8AF3}" srcOrd="0" destOrd="0" presId="urn:microsoft.com/office/officeart/2005/8/layout/hierarchy1"/>
    <dgm:cxn modelId="{C0863E00-4924-44AD-B7CB-0AEED809C5D0}" type="presOf" srcId="{5BA77C45-CF84-4FF9-B478-2A7FDC717A26}" destId="{19C55466-4E3F-4AE9-8C18-2C2CC71B6B76}" srcOrd="0" destOrd="0" presId="urn:microsoft.com/office/officeart/2005/8/layout/hierarchy1"/>
    <dgm:cxn modelId="{E330F421-7B12-42D1-B065-D3242564463C}" type="presOf" srcId="{F61BF3BD-893A-49A4-8C25-588A659ACE79}" destId="{73B522F5-F50D-43AB-98C8-0FB171CE095B}" srcOrd="0" destOrd="0" presId="urn:microsoft.com/office/officeart/2005/8/layout/hierarchy1"/>
    <dgm:cxn modelId="{1B55D14C-4DB8-477F-9F3C-813024E79EE2}" srcId="{786A147B-0352-40B9-A287-7561431F970B}" destId="{390776F9-AFFF-4D2D-89D9-6FAE85D6FCB3}" srcOrd="2" destOrd="0" parTransId="{E6CB2170-58B1-4565-8DF9-B35056A9ECC6}" sibTransId="{B947E929-651A-4E15-8286-B8091B022498}"/>
    <dgm:cxn modelId="{6E59419A-9292-46D6-ACCF-767CF799BB04}" srcId="{786A147B-0352-40B9-A287-7561431F970B}" destId="{FCAB01FF-E28F-41CE-B576-8D30FBD1EE5B}" srcOrd="0" destOrd="0" parTransId="{53D15DCB-4626-4641-977A-898969278808}" sibTransId="{BC9285A3-22F7-4746-95CC-FA0BD45E37F7}"/>
    <dgm:cxn modelId="{F8F61FAB-5A86-447B-8116-F1B46FE8C098}" type="presOf" srcId="{9AD9BDF8-6EE5-465B-BB0C-F5DE8B19F350}" destId="{C8107D1A-0584-4855-B19D-C45FE5E7476C}" srcOrd="0" destOrd="0" presId="urn:microsoft.com/office/officeart/2005/8/layout/hierarchy1"/>
    <dgm:cxn modelId="{170936E0-F64B-45D5-8B77-90EBA388506D}" srcId="{F61BF3BD-893A-49A4-8C25-588A659ACE79}" destId="{0F117651-5DB1-4ABF-9098-CC6C6A18AC6E}" srcOrd="0" destOrd="0" parTransId="{D09FAB99-FDDE-449C-8020-17830277DCD1}" sibTransId="{BF73CEDF-14C9-4998-9154-B54921C12EEE}"/>
    <dgm:cxn modelId="{715156B7-DD17-46BE-8C89-2A4297EAD6F1}" type="presOf" srcId="{FCAB01FF-E28F-41CE-B576-8D30FBD1EE5B}" destId="{F5729773-7617-4957-ABFA-2E2EFAD90249}" srcOrd="0" destOrd="0" presId="urn:microsoft.com/office/officeart/2005/8/layout/hierarchy1"/>
    <dgm:cxn modelId="{1F0CAE28-7399-4AAD-BD17-8A1B2BE8B40F}" srcId="{786A147B-0352-40B9-A287-7561431F970B}" destId="{4CE7D233-E6CB-4609-8004-F11200EF194B}" srcOrd="1" destOrd="0" parTransId="{CAA74D32-518C-4622-9C55-1A126E4528CD}" sibTransId="{65672A8E-316D-4D3D-8E76-55897F8FCD4B}"/>
    <dgm:cxn modelId="{6DCF84AA-6A22-43EF-A5AA-AE5C0D005D88}" type="presOf" srcId="{53D15DCB-4626-4641-977A-898969278808}" destId="{5CF9AEDD-AE06-494B-8230-9F1B05CC2960}" srcOrd="0" destOrd="0" presId="urn:microsoft.com/office/officeart/2005/8/layout/hierarchy1"/>
    <dgm:cxn modelId="{28944B18-7CD6-436B-ABC2-73658D027771}" type="presOf" srcId="{284FC9B3-61BB-4A6D-BF4B-8254491D61CC}" destId="{C42CE038-1CAB-46FA-9A63-6C0C0123E75C}" srcOrd="0" destOrd="0" presId="urn:microsoft.com/office/officeart/2005/8/layout/hierarchy1"/>
    <dgm:cxn modelId="{2DE04E77-1DE1-4C40-84BA-A71E212F4D3D}" srcId="{7558BAB8-EAAA-4808-8387-54A8B7C188D0}" destId="{B47AC096-DBEA-46C1-8AD9-75FD4025A458}" srcOrd="0" destOrd="0" parTransId="{61D283FC-7E63-4AA1-8A4B-70DBE1EAB9D0}" sibTransId="{9D5E1347-45E4-4158-8AB5-33140A2789B9}"/>
    <dgm:cxn modelId="{751BEB64-B25C-40E5-B7F4-F34C55BE3ECA}" type="presOf" srcId="{7558BAB8-EAAA-4808-8387-54A8B7C188D0}" destId="{744AC6E7-63AD-46EF-BB24-5EFC81641E10}" srcOrd="0" destOrd="0" presId="urn:microsoft.com/office/officeart/2005/8/layout/hierarchy1"/>
    <dgm:cxn modelId="{05A00487-E227-437A-A8D8-B5B1D3E0505A}" type="presOf" srcId="{4CE7D233-E6CB-4609-8004-F11200EF194B}" destId="{03F8553D-29B2-4544-8073-2717FE839E74}" srcOrd="0" destOrd="0" presId="urn:microsoft.com/office/officeart/2005/8/layout/hierarchy1"/>
    <dgm:cxn modelId="{39106204-48D7-47A8-8349-6ABEECCEBB15}" type="presOf" srcId="{CAA74D32-518C-4622-9C55-1A126E4528CD}" destId="{426820B8-4023-4AE3-A82E-25766B5EE6DF}" srcOrd="0" destOrd="0" presId="urn:microsoft.com/office/officeart/2005/8/layout/hierarchy1"/>
    <dgm:cxn modelId="{E7A582D0-2CF8-4AE8-9E27-0D89CD4BF9E8}" type="presOf" srcId="{3EDA1974-FC73-4FBE-8906-FDE5DE8571B5}" destId="{ED9AD7BA-EFD9-44CA-B61D-02FC59A3D19B}" srcOrd="0" destOrd="0" presId="urn:microsoft.com/office/officeart/2005/8/layout/hierarchy1"/>
    <dgm:cxn modelId="{61A0A550-5135-448A-B995-795D6DD84B88}" srcId="{786A147B-0352-40B9-A287-7561431F970B}" destId="{5BA77C45-CF84-4FF9-B478-2A7FDC717A26}" srcOrd="4" destOrd="0" parTransId="{D896CB91-9105-4C24-BCE8-ECC03CD049FF}" sibTransId="{A345B346-A829-4652-9E8A-B930D9A5517D}"/>
    <dgm:cxn modelId="{7297CE1C-1456-4FFA-82DB-4BA4C589B573}" srcId="{7558BAB8-EAAA-4808-8387-54A8B7C188D0}" destId="{3FE8D021-A924-48C8-A4A0-9BBC92B346CB}" srcOrd="1" destOrd="0" parTransId="{9AD9BDF8-6EE5-465B-BB0C-F5DE8B19F350}" sibTransId="{2CFB052B-842C-47C9-9D4B-D0099F4E3ECF}"/>
    <dgm:cxn modelId="{47B6F6D0-0BB9-4811-A8D0-9C3C6E700B8B}" srcId="{786A147B-0352-40B9-A287-7561431F970B}" destId="{284FC9B3-61BB-4A6D-BF4B-8254491D61CC}" srcOrd="3" destOrd="0" parTransId="{3EDA1974-FC73-4FBE-8906-FDE5DE8571B5}" sibTransId="{0BDFE0B5-054B-4047-A2B7-14323DDBC593}"/>
    <dgm:cxn modelId="{D3BFD5AF-173F-454E-B2C8-223E325AD63B}" type="presOf" srcId="{390776F9-AFFF-4D2D-89D9-6FAE85D6FCB3}" destId="{0274A204-1A0E-4872-B17F-122010AE0705}" srcOrd="0" destOrd="0" presId="urn:microsoft.com/office/officeart/2005/8/layout/hierarchy1"/>
    <dgm:cxn modelId="{E662B4B6-B89D-45FB-BFDA-FCBF0C5D3974}" type="presParOf" srcId="{73B522F5-F50D-43AB-98C8-0FB171CE095B}" destId="{0F38160D-C9ED-4EB8-A6C2-DC9F98648D62}" srcOrd="0" destOrd="0" presId="urn:microsoft.com/office/officeart/2005/8/layout/hierarchy1"/>
    <dgm:cxn modelId="{C6E7DB3A-2A17-43E0-A66D-9168353156C8}" type="presParOf" srcId="{0F38160D-C9ED-4EB8-A6C2-DC9F98648D62}" destId="{76AEFD81-D9B6-47EA-80ED-5767E5CD59B5}" srcOrd="0" destOrd="0" presId="urn:microsoft.com/office/officeart/2005/8/layout/hierarchy1"/>
    <dgm:cxn modelId="{C09AB0C1-C0BF-491D-B5F9-0F8CBAE0BB53}" type="presParOf" srcId="{76AEFD81-D9B6-47EA-80ED-5767E5CD59B5}" destId="{CA5F0AF8-D4B6-435D-AF46-7D77632F7A07}" srcOrd="0" destOrd="0" presId="urn:microsoft.com/office/officeart/2005/8/layout/hierarchy1"/>
    <dgm:cxn modelId="{EA7CFE7C-BF3D-4B49-9C35-B12EBF716B5C}" type="presParOf" srcId="{76AEFD81-D9B6-47EA-80ED-5767E5CD59B5}" destId="{EB20E97F-3B2F-40BA-83C4-CACF17909CB2}" srcOrd="1" destOrd="0" presId="urn:microsoft.com/office/officeart/2005/8/layout/hierarchy1"/>
    <dgm:cxn modelId="{2621DF1B-B7CD-4754-8E12-06D58B4E9602}" type="presParOf" srcId="{0F38160D-C9ED-4EB8-A6C2-DC9F98648D62}" destId="{3A210ACA-8CC9-400D-A3E1-64C951FDCEEE}" srcOrd="1" destOrd="0" presId="urn:microsoft.com/office/officeart/2005/8/layout/hierarchy1"/>
    <dgm:cxn modelId="{68D0423F-238A-4BCF-9F75-BA8D87F517C4}" type="presParOf" srcId="{3A210ACA-8CC9-400D-A3E1-64C951FDCEEE}" destId="{890701F8-2423-4251-8B41-6353A81EFE2F}" srcOrd="0" destOrd="0" presId="urn:microsoft.com/office/officeart/2005/8/layout/hierarchy1"/>
    <dgm:cxn modelId="{D1C656CF-9B39-45BB-8940-18F7E969FC83}" type="presParOf" srcId="{3A210ACA-8CC9-400D-A3E1-64C951FDCEEE}" destId="{AC5440E2-E218-4132-8C3E-340F6E07B404}" srcOrd="1" destOrd="0" presId="urn:microsoft.com/office/officeart/2005/8/layout/hierarchy1"/>
    <dgm:cxn modelId="{6E94116A-5A23-4DC3-AE22-E67C6C94E254}" type="presParOf" srcId="{AC5440E2-E218-4132-8C3E-340F6E07B404}" destId="{AE970683-1FBC-48CD-A8D3-7189EDFBD7D0}" srcOrd="0" destOrd="0" presId="urn:microsoft.com/office/officeart/2005/8/layout/hierarchy1"/>
    <dgm:cxn modelId="{6F39CB2B-A142-405C-8F73-CF0209958FAA}" type="presParOf" srcId="{AE970683-1FBC-48CD-A8D3-7189EDFBD7D0}" destId="{4EE0756E-9586-40BB-97A5-5190CB260F29}" srcOrd="0" destOrd="0" presId="urn:microsoft.com/office/officeart/2005/8/layout/hierarchy1"/>
    <dgm:cxn modelId="{B197A67B-B154-4704-9386-1E104B78E2A9}" type="presParOf" srcId="{AE970683-1FBC-48CD-A8D3-7189EDFBD7D0}" destId="{9FAD6C28-ACCA-47AE-AFA9-180394391821}" srcOrd="1" destOrd="0" presId="urn:microsoft.com/office/officeart/2005/8/layout/hierarchy1"/>
    <dgm:cxn modelId="{2EE4464C-FBA1-4EA3-950F-9033C69284D4}" type="presParOf" srcId="{AC5440E2-E218-4132-8C3E-340F6E07B404}" destId="{BDC81891-D941-4DCB-B1CA-41B773A283F5}" srcOrd="1" destOrd="0" presId="urn:microsoft.com/office/officeart/2005/8/layout/hierarchy1"/>
    <dgm:cxn modelId="{3D081391-692E-4D3C-B096-2507D775A536}" type="presParOf" srcId="{BDC81891-D941-4DCB-B1CA-41B773A283F5}" destId="{5CF9AEDD-AE06-494B-8230-9F1B05CC2960}" srcOrd="0" destOrd="0" presId="urn:microsoft.com/office/officeart/2005/8/layout/hierarchy1"/>
    <dgm:cxn modelId="{2019BC09-25AD-4FDB-A237-242CCEB94825}" type="presParOf" srcId="{BDC81891-D941-4DCB-B1CA-41B773A283F5}" destId="{478B8ACE-E381-48DE-B99D-36562312C95A}" srcOrd="1" destOrd="0" presId="urn:microsoft.com/office/officeart/2005/8/layout/hierarchy1"/>
    <dgm:cxn modelId="{4A97C06A-0154-4FD1-A8F8-7A27E1FB3A18}" type="presParOf" srcId="{478B8ACE-E381-48DE-B99D-36562312C95A}" destId="{01705266-5BBB-4709-B227-E1BA40EACCBE}" srcOrd="0" destOrd="0" presId="urn:microsoft.com/office/officeart/2005/8/layout/hierarchy1"/>
    <dgm:cxn modelId="{AACA56B0-5F56-4A9B-822D-82460BBC9C5C}" type="presParOf" srcId="{01705266-5BBB-4709-B227-E1BA40EACCBE}" destId="{30F6A60F-1882-4231-B699-9ED4FF9FE5B0}" srcOrd="0" destOrd="0" presId="urn:microsoft.com/office/officeart/2005/8/layout/hierarchy1"/>
    <dgm:cxn modelId="{ACA6DF74-985E-4548-A930-9BF075730DF0}" type="presParOf" srcId="{01705266-5BBB-4709-B227-E1BA40EACCBE}" destId="{F5729773-7617-4957-ABFA-2E2EFAD90249}" srcOrd="1" destOrd="0" presId="urn:microsoft.com/office/officeart/2005/8/layout/hierarchy1"/>
    <dgm:cxn modelId="{41E3DB5A-3844-445A-8ED4-794645E33A97}" type="presParOf" srcId="{478B8ACE-E381-48DE-B99D-36562312C95A}" destId="{2F5B8728-E82B-488F-B6B3-D205AF23100B}" srcOrd="1" destOrd="0" presId="urn:microsoft.com/office/officeart/2005/8/layout/hierarchy1"/>
    <dgm:cxn modelId="{4727ABA9-3298-4E13-8F7F-9804071E3182}" type="presParOf" srcId="{BDC81891-D941-4DCB-B1CA-41B773A283F5}" destId="{426820B8-4023-4AE3-A82E-25766B5EE6DF}" srcOrd="2" destOrd="0" presId="urn:microsoft.com/office/officeart/2005/8/layout/hierarchy1"/>
    <dgm:cxn modelId="{8EBBBC79-EAA0-46FD-872D-75607873A2F5}" type="presParOf" srcId="{BDC81891-D941-4DCB-B1CA-41B773A283F5}" destId="{5754CE50-179D-4716-92C2-F5C81C152AD2}" srcOrd="3" destOrd="0" presId="urn:microsoft.com/office/officeart/2005/8/layout/hierarchy1"/>
    <dgm:cxn modelId="{04B1DF66-8E95-4C8E-B538-3EC0854A4003}" type="presParOf" srcId="{5754CE50-179D-4716-92C2-F5C81C152AD2}" destId="{A4A95BDB-3D48-45A3-8ABC-ACF1A24B0B75}" srcOrd="0" destOrd="0" presId="urn:microsoft.com/office/officeart/2005/8/layout/hierarchy1"/>
    <dgm:cxn modelId="{62136D4F-C533-4BE0-9540-122B59C44FF7}" type="presParOf" srcId="{A4A95BDB-3D48-45A3-8ABC-ACF1A24B0B75}" destId="{9D60126E-D3CF-40ED-9C4F-878C7680021C}" srcOrd="0" destOrd="0" presId="urn:microsoft.com/office/officeart/2005/8/layout/hierarchy1"/>
    <dgm:cxn modelId="{79CC1043-BF85-4A23-BA58-137F93ED2F43}" type="presParOf" srcId="{A4A95BDB-3D48-45A3-8ABC-ACF1A24B0B75}" destId="{03F8553D-29B2-4544-8073-2717FE839E74}" srcOrd="1" destOrd="0" presId="urn:microsoft.com/office/officeart/2005/8/layout/hierarchy1"/>
    <dgm:cxn modelId="{AC949B44-6DC4-4B21-AE4B-F1137C1FCFF4}" type="presParOf" srcId="{5754CE50-179D-4716-92C2-F5C81C152AD2}" destId="{CFEA52AF-239F-4F95-BC71-0C5AAD1BD826}" srcOrd="1" destOrd="0" presId="urn:microsoft.com/office/officeart/2005/8/layout/hierarchy1"/>
    <dgm:cxn modelId="{0959AE3B-A4C2-412F-AE64-D7E3B471F5FE}" type="presParOf" srcId="{BDC81891-D941-4DCB-B1CA-41B773A283F5}" destId="{51E0AC2C-62C3-4508-AA88-5BE23251C871}" srcOrd="4" destOrd="0" presId="urn:microsoft.com/office/officeart/2005/8/layout/hierarchy1"/>
    <dgm:cxn modelId="{AA454B32-BDDF-4E5D-8591-DC893BD9DEEF}" type="presParOf" srcId="{BDC81891-D941-4DCB-B1CA-41B773A283F5}" destId="{65677659-5EDA-4B88-BBD1-6D8C73F3D90D}" srcOrd="5" destOrd="0" presId="urn:microsoft.com/office/officeart/2005/8/layout/hierarchy1"/>
    <dgm:cxn modelId="{4A9F2D16-82A8-42B4-8C71-605D3999E460}" type="presParOf" srcId="{65677659-5EDA-4B88-BBD1-6D8C73F3D90D}" destId="{BEF5FF93-C73F-4C08-81D1-75744669C7F9}" srcOrd="0" destOrd="0" presId="urn:microsoft.com/office/officeart/2005/8/layout/hierarchy1"/>
    <dgm:cxn modelId="{3BB9C3DA-4524-4C74-945B-F3A57DBAA491}" type="presParOf" srcId="{BEF5FF93-C73F-4C08-81D1-75744669C7F9}" destId="{E4C41761-2AD2-40F4-A150-CDA077EADB8D}" srcOrd="0" destOrd="0" presId="urn:microsoft.com/office/officeart/2005/8/layout/hierarchy1"/>
    <dgm:cxn modelId="{BD8D45BA-235C-407F-9205-9667631165F6}" type="presParOf" srcId="{BEF5FF93-C73F-4C08-81D1-75744669C7F9}" destId="{0274A204-1A0E-4872-B17F-122010AE0705}" srcOrd="1" destOrd="0" presId="urn:microsoft.com/office/officeart/2005/8/layout/hierarchy1"/>
    <dgm:cxn modelId="{F1CEF3B0-F95E-48F4-ADA3-3250AA5E97B1}" type="presParOf" srcId="{65677659-5EDA-4B88-BBD1-6D8C73F3D90D}" destId="{6ED79387-5F01-47C9-A5C0-7D9D00ACD40A}" srcOrd="1" destOrd="0" presId="urn:microsoft.com/office/officeart/2005/8/layout/hierarchy1"/>
    <dgm:cxn modelId="{567D4242-13A1-4DAB-BC0D-81B6062D877C}" type="presParOf" srcId="{BDC81891-D941-4DCB-B1CA-41B773A283F5}" destId="{ED9AD7BA-EFD9-44CA-B61D-02FC59A3D19B}" srcOrd="6" destOrd="0" presId="urn:microsoft.com/office/officeart/2005/8/layout/hierarchy1"/>
    <dgm:cxn modelId="{4A7505FD-D9F2-4BA7-AD93-0C7246B1D0AA}" type="presParOf" srcId="{BDC81891-D941-4DCB-B1CA-41B773A283F5}" destId="{B543947B-855E-4E75-887D-6562097CFC77}" srcOrd="7" destOrd="0" presId="urn:microsoft.com/office/officeart/2005/8/layout/hierarchy1"/>
    <dgm:cxn modelId="{CB9712D5-295B-4D83-9EF9-B4623A55C3CC}" type="presParOf" srcId="{B543947B-855E-4E75-887D-6562097CFC77}" destId="{A55FEF6A-87AC-48F9-A782-0AEE852953A4}" srcOrd="0" destOrd="0" presId="urn:microsoft.com/office/officeart/2005/8/layout/hierarchy1"/>
    <dgm:cxn modelId="{8963464A-2534-46BE-A3EE-46053178ED20}" type="presParOf" srcId="{A55FEF6A-87AC-48F9-A782-0AEE852953A4}" destId="{638B8EA7-C21B-4469-B723-9752A45E62DF}" srcOrd="0" destOrd="0" presId="urn:microsoft.com/office/officeart/2005/8/layout/hierarchy1"/>
    <dgm:cxn modelId="{85C2162C-D89D-44A7-B6BE-60471122A6E6}" type="presParOf" srcId="{A55FEF6A-87AC-48F9-A782-0AEE852953A4}" destId="{C42CE038-1CAB-46FA-9A63-6C0C0123E75C}" srcOrd="1" destOrd="0" presId="urn:microsoft.com/office/officeart/2005/8/layout/hierarchy1"/>
    <dgm:cxn modelId="{7442D924-AB1E-4F90-8D43-FEB7CA80E895}" type="presParOf" srcId="{B543947B-855E-4E75-887D-6562097CFC77}" destId="{A79AFEDC-F32E-469A-A57D-E55455C4095A}" srcOrd="1" destOrd="0" presId="urn:microsoft.com/office/officeart/2005/8/layout/hierarchy1"/>
    <dgm:cxn modelId="{7A752FF4-5E5F-4EFF-BC60-93830A5FF388}" type="presParOf" srcId="{BDC81891-D941-4DCB-B1CA-41B773A283F5}" destId="{F65C8C41-5BE8-4C20-A63E-2095334D8AF3}" srcOrd="8" destOrd="0" presId="urn:microsoft.com/office/officeart/2005/8/layout/hierarchy1"/>
    <dgm:cxn modelId="{980AB26A-9DEF-4B6D-89FF-48ED6B77D8B2}" type="presParOf" srcId="{BDC81891-D941-4DCB-B1CA-41B773A283F5}" destId="{72711645-1F73-46D0-8852-C29D2AAC6623}" srcOrd="9" destOrd="0" presId="urn:microsoft.com/office/officeart/2005/8/layout/hierarchy1"/>
    <dgm:cxn modelId="{2A1EDCB9-59F9-428F-A8EE-27495D5F32A2}" type="presParOf" srcId="{72711645-1F73-46D0-8852-C29D2AAC6623}" destId="{89654176-2261-49EB-B8B4-DE11EF021085}" srcOrd="0" destOrd="0" presId="urn:microsoft.com/office/officeart/2005/8/layout/hierarchy1"/>
    <dgm:cxn modelId="{F45A90F1-688B-40E2-9C99-760C3087ED0A}" type="presParOf" srcId="{89654176-2261-49EB-B8B4-DE11EF021085}" destId="{A3FF74AC-E753-4025-BDDA-18AC149FDE3F}" srcOrd="0" destOrd="0" presId="urn:microsoft.com/office/officeart/2005/8/layout/hierarchy1"/>
    <dgm:cxn modelId="{5E56B01B-01ED-4235-85FE-6EEF502D80A3}" type="presParOf" srcId="{89654176-2261-49EB-B8B4-DE11EF021085}" destId="{19C55466-4E3F-4AE9-8C18-2C2CC71B6B76}" srcOrd="1" destOrd="0" presId="urn:microsoft.com/office/officeart/2005/8/layout/hierarchy1"/>
    <dgm:cxn modelId="{2B669670-3BAB-46D3-97A3-4617E85F4E33}" type="presParOf" srcId="{72711645-1F73-46D0-8852-C29D2AAC6623}" destId="{51E9CED0-301F-4CC3-8EFA-0355DB11AA88}" srcOrd="1" destOrd="0" presId="urn:microsoft.com/office/officeart/2005/8/layout/hierarchy1"/>
    <dgm:cxn modelId="{B0313F2D-F758-4EA2-8752-84FA498160FE}" type="presParOf" srcId="{3A210ACA-8CC9-400D-A3E1-64C951FDCEEE}" destId="{A3371829-6630-44CA-B59A-94E90385C02D}" srcOrd="2" destOrd="0" presId="urn:microsoft.com/office/officeart/2005/8/layout/hierarchy1"/>
    <dgm:cxn modelId="{DF0DCC43-211B-4CBB-A81B-BBCE1D68BB48}" type="presParOf" srcId="{3A210ACA-8CC9-400D-A3E1-64C951FDCEEE}" destId="{1BEAC354-C503-4C16-8902-9AF2C4F27F71}" srcOrd="3" destOrd="0" presId="urn:microsoft.com/office/officeart/2005/8/layout/hierarchy1"/>
    <dgm:cxn modelId="{09CD7107-C82E-40B8-9BE4-023557CF2E76}" type="presParOf" srcId="{1BEAC354-C503-4C16-8902-9AF2C4F27F71}" destId="{0621D57F-C571-4E46-905F-DB932D14C96F}" srcOrd="0" destOrd="0" presId="urn:microsoft.com/office/officeart/2005/8/layout/hierarchy1"/>
    <dgm:cxn modelId="{1B8EA15F-FF6A-4868-BAB0-4F628F2C3F2E}" type="presParOf" srcId="{0621D57F-C571-4E46-905F-DB932D14C96F}" destId="{2541B909-4D53-46D0-98E7-08E10BE3F529}" srcOrd="0" destOrd="0" presId="urn:microsoft.com/office/officeart/2005/8/layout/hierarchy1"/>
    <dgm:cxn modelId="{51040F54-B510-49A3-A7E6-AE8917F839E5}" type="presParOf" srcId="{0621D57F-C571-4E46-905F-DB932D14C96F}" destId="{744AC6E7-63AD-46EF-BB24-5EFC81641E10}" srcOrd="1" destOrd="0" presId="urn:microsoft.com/office/officeart/2005/8/layout/hierarchy1"/>
    <dgm:cxn modelId="{823DAD4F-D942-4E24-8583-D8CB3FBDD268}" type="presParOf" srcId="{1BEAC354-C503-4C16-8902-9AF2C4F27F71}" destId="{61D298FC-609A-4936-816F-3544AE33DD68}" srcOrd="1" destOrd="0" presId="urn:microsoft.com/office/officeart/2005/8/layout/hierarchy1"/>
    <dgm:cxn modelId="{9432A0A4-3B6F-462C-9C2C-02408006F35E}" type="presParOf" srcId="{61D298FC-609A-4936-816F-3544AE33DD68}" destId="{710CAA55-F813-4C13-AA8D-382E33D45539}" srcOrd="0" destOrd="0" presId="urn:microsoft.com/office/officeart/2005/8/layout/hierarchy1"/>
    <dgm:cxn modelId="{BDF22AAE-BEAC-475B-875B-52A90B01ED72}" type="presParOf" srcId="{61D298FC-609A-4936-816F-3544AE33DD68}" destId="{DCB334D8-FA70-41AE-B5DD-3A31694E320B}" srcOrd="1" destOrd="0" presId="urn:microsoft.com/office/officeart/2005/8/layout/hierarchy1"/>
    <dgm:cxn modelId="{84025B27-B9B1-4309-A4C2-B03580A04527}" type="presParOf" srcId="{DCB334D8-FA70-41AE-B5DD-3A31694E320B}" destId="{7945F52A-003E-4951-847C-9C602314B214}" srcOrd="0" destOrd="0" presId="urn:microsoft.com/office/officeart/2005/8/layout/hierarchy1"/>
    <dgm:cxn modelId="{95FF663D-A0F1-447A-A75E-6489DA84AC94}" type="presParOf" srcId="{7945F52A-003E-4951-847C-9C602314B214}" destId="{5BE4AFCD-BB53-4996-9DEF-32939BE54FF5}" srcOrd="0" destOrd="0" presId="urn:microsoft.com/office/officeart/2005/8/layout/hierarchy1"/>
    <dgm:cxn modelId="{F44E989C-64C7-41F3-8EE4-DD747617E759}" type="presParOf" srcId="{7945F52A-003E-4951-847C-9C602314B214}" destId="{BBBAA8B4-8BD4-43A4-BE13-F5E9AE3489DE}" srcOrd="1" destOrd="0" presId="urn:microsoft.com/office/officeart/2005/8/layout/hierarchy1"/>
    <dgm:cxn modelId="{035ADA16-4A91-4A7D-A8DB-E878EEDF5F4D}" type="presParOf" srcId="{DCB334D8-FA70-41AE-B5DD-3A31694E320B}" destId="{7BFF9BFC-A74B-4CFE-95AC-EF1EE8533ED0}" srcOrd="1" destOrd="0" presId="urn:microsoft.com/office/officeart/2005/8/layout/hierarchy1"/>
    <dgm:cxn modelId="{DFF988DF-554F-45B2-A000-13CB2D12AB1E}" type="presParOf" srcId="{61D298FC-609A-4936-816F-3544AE33DD68}" destId="{C8107D1A-0584-4855-B19D-C45FE5E7476C}" srcOrd="2" destOrd="0" presId="urn:microsoft.com/office/officeart/2005/8/layout/hierarchy1"/>
    <dgm:cxn modelId="{51FDE8DE-D06B-4F70-A19E-A196534E703C}" type="presParOf" srcId="{61D298FC-609A-4936-816F-3544AE33DD68}" destId="{7F06DDB3-7F30-499A-92D7-5036F7523C6B}" srcOrd="3" destOrd="0" presId="urn:microsoft.com/office/officeart/2005/8/layout/hierarchy1"/>
    <dgm:cxn modelId="{1ADD0F98-988A-4361-9209-420253532116}" type="presParOf" srcId="{7F06DDB3-7F30-499A-92D7-5036F7523C6B}" destId="{D54006EF-D7C0-43E7-9A13-C7D35A496169}" srcOrd="0" destOrd="0" presId="urn:microsoft.com/office/officeart/2005/8/layout/hierarchy1"/>
    <dgm:cxn modelId="{EA343F8C-1D2E-4ACB-A71C-F824049D2802}" type="presParOf" srcId="{D54006EF-D7C0-43E7-9A13-C7D35A496169}" destId="{5DB49DED-13AD-46BF-8652-ED2F1769ABC5}" srcOrd="0" destOrd="0" presId="urn:microsoft.com/office/officeart/2005/8/layout/hierarchy1"/>
    <dgm:cxn modelId="{33BD0F07-F457-44A9-A5EB-9A97A6F05ACD}" type="presParOf" srcId="{D54006EF-D7C0-43E7-9A13-C7D35A496169}" destId="{C7DB4F46-9862-459E-9AB0-B355C43FC698}" srcOrd="1" destOrd="0" presId="urn:microsoft.com/office/officeart/2005/8/layout/hierarchy1"/>
    <dgm:cxn modelId="{056A0A30-1364-4B6A-939C-58515699D442}" type="presParOf" srcId="{7F06DDB3-7F30-499A-92D7-5036F7523C6B}" destId="{CA09A537-BBB6-412A-B249-1C9D66CCC99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07D1A-0584-4855-B19D-C45FE5E7476C}">
      <dsp:nvSpPr>
        <dsp:cNvPr id="0" name=""/>
        <dsp:cNvSpPr/>
      </dsp:nvSpPr>
      <dsp:spPr>
        <a:xfrm>
          <a:off x="7015696" y="2753404"/>
          <a:ext cx="593025" cy="282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28"/>
              </a:lnTo>
              <a:lnTo>
                <a:pt x="593025" y="192328"/>
              </a:lnTo>
              <a:lnTo>
                <a:pt x="593025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CAA55-F813-4C13-AA8D-382E33D45539}">
      <dsp:nvSpPr>
        <dsp:cNvPr id="0" name=""/>
        <dsp:cNvSpPr/>
      </dsp:nvSpPr>
      <dsp:spPr>
        <a:xfrm>
          <a:off x="6422671" y="2753404"/>
          <a:ext cx="593025" cy="282226"/>
        </a:xfrm>
        <a:custGeom>
          <a:avLst/>
          <a:gdLst/>
          <a:ahLst/>
          <a:cxnLst/>
          <a:rect l="0" t="0" r="0" b="0"/>
          <a:pathLst>
            <a:path>
              <a:moveTo>
                <a:pt x="593025" y="0"/>
              </a:moveTo>
              <a:lnTo>
                <a:pt x="593025" y="192328"/>
              </a:lnTo>
              <a:lnTo>
                <a:pt x="0" y="192328"/>
              </a:lnTo>
              <a:lnTo>
                <a:pt x="0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71829-6630-44CA-B59A-94E90385C02D}">
      <dsp:nvSpPr>
        <dsp:cNvPr id="0" name=""/>
        <dsp:cNvSpPr/>
      </dsp:nvSpPr>
      <dsp:spPr>
        <a:xfrm>
          <a:off x="4943618" y="1697480"/>
          <a:ext cx="2072078" cy="282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28"/>
              </a:lnTo>
              <a:lnTo>
                <a:pt x="2072078" y="192328"/>
              </a:lnTo>
              <a:lnTo>
                <a:pt x="2072078" y="28222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C8C41-5BE8-4C20-A63E-2095334D8AF3}">
      <dsp:nvSpPr>
        <dsp:cNvPr id="0" name=""/>
        <dsp:cNvSpPr/>
      </dsp:nvSpPr>
      <dsp:spPr>
        <a:xfrm>
          <a:off x="2864518" y="2764323"/>
          <a:ext cx="2372101" cy="282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28"/>
              </a:lnTo>
              <a:lnTo>
                <a:pt x="2372101" y="192328"/>
              </a:lnTo>
              <a:lnTo>
                <a:pt x="2372101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AD7BA-EFD9-44CA-B61D-02FC59A3D19B}">
      <dsp:nvSpPr>
        <dsp:cNvPr id="0" name=""/>
        <dsp:cNvSpPr/>
      </dsp:nvSpPr>
      <dsp:spPr>
        <a:xfrm>
          <a:off x="2864518" y="2764323"/>
          <a:ext cx="1186050" cy="282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28"/>
              </a:lnTo>
              <a:lnTo>
                <a:pt x="1186050" y="192328"/>
              </a:lnTo>
              <a:lnTo>
                <a:pt x="1186050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0AC2C-62C3-4508-AA88-5BE23251C871}">
      <dsp:nvSpPr>
        <dsp:cNvPr id="0" name=""/>
        <dsp:cNvSpPr/>
      </dsp:nvSpPr>
      <dsp:spPr>
        <a:xfrm>
          <a:off x="2818798" y="2764323"/>
          <a:ext cx="91440" cy="2822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820B8-4023-4AE3-A82E-25766B5EE6DF}">
      <dsp:nvSpPr>
        <dsp:cNvPr id="0" name=""/>
        <dsp:cNvSpPr/>
      </dsp:nvSpPr>
      <dsp:spPr>
        <a:xfrm>
          <a:off x="1678468" y="2764323"/>
          <a:ext cx="1186050" cy="282226"/>
        </a:xfrm>
        <a:custGeom>
          <a:avLst/>
          <a:gdLst/>
          <a:ahLst/>
          <a:cxnLst/>
          <a:rect l="0" t="0" r="0" b="0"/>
          <a:pathLst>
            <a:path>
              <a:moveTo>
                <a:pt x="1186050" y="0"/>
              </a:moveTo>
              <a:lnTo>
                <a:pt x="1186050" y="192328"/>
              </a:lnTo>
              <a:lnTo>
                <a:pt x="0" y="192328"/>
              </a:lnTo>
              <a:lnTo>
                <a:pt x="0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F9AEDD-AE06-494B-8230-9F1B05CC2960}">
      <dsp:nvSpPr>
        <dsp:cNvPr id="0" name=""/>
        <dsp:cNvSpPr/>
      </dsp:nvSpPr>
      <dsp:spPr>
        <a:xfrm>
          <a:off x="492417" y="2764323"/>
          <a:ext cx="2372101" cy="282226"/>
        </a:xfrm>
        <a:custGeom>
          <a:avLst/>
          <a:gdLst/>
          <a:ahLst/>
          <a:cxnLst/>
          <a:rect l="0" t="0" r="0" b="0"/>
          <a:pathLst>
            <a:path>
              <a:moveTo>
                <a:pt x="2372101" y="0"/>
              </a:moveTo>
              <a:lnTo>
                <a:pt x="2372101" y="192328"/>
              </a:lnTo>
              <a:lnTo>
                <a:pt x="0" y="192328"/>
              </a:lnTo>
              <a:lnTo>
                <a:pt x="0" y="2822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701F8-2423-4251-8B41-6353A81EFE2F}">
      <dsp:nvSpPr>
        <dsp:cNvPr id="0" name=""/>
        <dsp:cNvSpPr/>
      </dsp:nvSpPr>
      <dsp:spPr>
        <a:xfrm>
          <a:off x="2864518" y="1697480"/>
          <a:ext cx="2079099" cy="282226"/>
        </a:xfrm>
        <a:custGeom>
          <a:avLst/>
          <a:gdLst/>
          <a:ahLst/>
          <a:cxnLst/>
          <a:rect l="0" t="0" r="0" b="0"/>
          <a:pathLst>
            <a:path>
              <a:moveTo>
                <a:pt x="2079099" y="0"/>
              </a:moveTo>
              <a:lnTo>
                <a:pt x="2079099" y="192328"/>
              </a:lnTo>
              <a:lnTo>
                <a:pt x="0" y="192328"/>
              </a:lnTo>
              <a:lnTo>
                <a:pt x="0" y="28222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F0AF8-D4B6-435D-AF46-7D77632F7A07}">
      <dsp:nvSpPr>
        <dsp:cNvPr id="0" name=""/>
        <dsp:cNvSpPr/>
      </dsp:nvSpPr>
      <dsp:spPr>
        <a:xfrm>
          <a:off x="4090365" y="914761"/>
          <a:ext cx="1706505" cy="782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20E97F-3B2F-40BA-83C4-CACF17909CB2}">
      <dsp:nvSpPr>
        <dsp:cNvPr id="0" name=""/>
        <dsp:cNvSpPr/>
      </dsp:nvSpPr>
      <dsp:spPr>
        <a:xfrm>
          <a:off x="4198187" y="1017193"/>
          <a:ext cx="1706505" cy="7827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/>
            <a:t>Топливно</a:t>
          </a:r>
          <a:r>
            <a:rPr lang="ru-RU" sz="800" kern="1200" dirty="0" smtClean="0"/>
            <a:t> – энергетический комплекс</a:t>
          </a:r>
          <a:endParaRPr lang="ru-RU" sz="800" kern="1200" dirty="0"/>
        </a:p>
      </dsp:txBody>
      <dsp:txXfrm>
        <a:off x="4221112" y="1040118"/>
        <a:ext cx="1660655" cy="736868"/>
      </dsp:txXfrm>
    </dsp:sp>
    <dsp:sp modelId="{4EE0756E-9586-40BB-97A5-5190CB260F29}">
      <dsp:nvSpPr>
        <dsp:cNvPr id="0" name=""/>
        <dsp:cNvSpPr/>
      </dsp:nvSpPr>
      <dsp:spPr>
        <a:xfrm>
          <a:off x="2244890" y="1979706"/>
          <a:ext cx="1239255" cy="7846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D6C28-ACCA-47AE-AFA9-180394391821}">
      <dsp:nvSpPr>
        <dsp:cNvPr id="0" name=""/>
        <dsp:cNvSpPr/>
      </dsp:nvSpPr>
      <dsp:spPr>
        <a:xfrm>
          <a:off x="2352713" y="2082138"/>
          <a:ext cx="1239255" cy="784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Топливная промышленность</a:t>
          </a:r>
          <a:endParaRPr lang="ru-RU" sz="800" kern="1200" dirty="0"/>
        </a:p>
      </dsp:txBody>
      <dsp:txXfrm>
        <a:off x="2375694" y="2105119"/>
        <a:ext cx="1193293" cy="738654"/>
      </dsp:txXfrm>
    </dsp:sp>
    <dsp:sp modelId="{30F6A60F-1882-4231-B699-9ED4FF9FE5B0}">
      <dsp:nvSpPr>
        <dsp:cNvPr id="0" name=""/>
        <dsp:cNvSpPr/>
      </dsp:nvSpPr>
      <dsp:spPr>
        <a:xfrm>
          <a:off x="7214" y="3046549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29773-7617-4957-ABFA-2E2EFAD90249}">
      <dsp:nvSpPr>
        <dsp:cNvPr id="0" name=""/>
        <dsp:cNvSpPr/>
      </dsp:nvSpPr>
      <dsp:spPr>
        <a:xfrm>
          <a:off x="115037" y="314898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Нефтяная промышленность</a:t>
          </a:r>
          <a:endParaRPr lang="ru-RU" sz="800" kern="1200" dirty="0"/>
        </a:p>
      </dsp:txBody>
      <dsp:txXfrm>
        <a:off x="133085" y="3167029"/>
        <a:ext cx="934309" cy="580111"/>
      </dsp:txXfrm>
    </dsp:sp>
    <dsp:sp modelId="{9D60126E-D3CF-40ED-9C4F-878C7680021C}">
      <dsp:nvSpPr>
        <dsp:cNvPr id="0" name=""/>
        <dsp:cNvSpPr/>
      </dsp:nvSpPr>
      <dsp:spPr>
        <a:xfrm>
          <a:off x="1193265" y="3046549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F8553D-29B2-4544-8073-2717FE839E74}">
      <dsp:nvSpPr>
        <dsp:cNvPr id="0" name=""/>
        <dsp:cNvSpPr/>
      </dsp:nvSpPr>
      <dsp:spPr>
        <a:xfrm>
          <a:off x="1301088" y="314898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Газовая промышленность</a:t>
          </a:r>
          <a:endParaRPr lang="ru-RU" sz="800" kern="1200" dirty="0"/>
        </a:p>
      </dsp:txBody>
      <dsp:txXfrm>
        <a:off x="1319136" y="3167029"/>
        <a:ext cx="934309" cy="580111"/>
      </dsp:txXfrm>
    </dsp:sp>
    <dsp:sp modelId="{E4C41761-2AD2-40F4-A150-CDA077EADB8D}">
      <dsp:nvSpPr>
        <dsp:cNvPr id="0" name=""/>
        <dsp:cNvSpPr/>
      </dsp:nvSpPr>
      <dsp:spPr>
        <a:xfrm>
          <a:off x="2379316" y="3046549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74A204-1A0E-4872-B17F-122010AE0705}">
      <dsp:nvSpPr>
        <dsp:cNvPr id="0" name=""/>
        <dsp:cNvSpPr/>
      </dsp:nvSpPr>
      <dsp:spPr>
        <a:xfrm>
          <a:off x="2487139" y="314898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Угольная промышленность</a:t>
          </a:r>
          <a:endParaRPr lang="ru-RU" sz="800" kern="1200" dirty="0"/>
        </a:p>
      </dsp:txBody>
      <dsp:txXfrm>
        <a:off x="2505187" y="3167029"/>
        <a:ext cx="934309" cy="580111"/>
      </dsp:txXfrm>
    </dsp:sp>
    <dsp:sp modelId="{638B8EA7-C21B-4469-B723-9752A45E62DF}">
      <dsp:nvSpPr>
        <dsp:cNvPr id="0" name=""/>
        <dsp:cNvSpPr/>
      </dsp:nvSpPr>
      <dsp:spPr>
        <a:xfrm>
          <a:off x="3565367" y="3046549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CE038-1CAB-46FA-9A63-6C0C0123E75C}">
      <dsp:nvSpPr>
        <dsp:cNvPr id="0" name=""/>
        <dsp:cNvSpPr/>
      </dsp:nvSpPr>
      <dsp:spPr>
        <a:xfrm>
          <a:off x="3673189" y="314898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Сланцевая промышленность</a:t>
          </a:r>
          <a:endParaRPr lang="ru-RU" sz="800" kern="1200" dirty="0"/>
        </a:p>
      </dsp:txBody>
      <dsp:txXfrm>
        <a:off x="3691237" y="3167029"/>
        <a:ext cx="934309" cy="580111"/>
      </dsp:txXfrm>
    </dsp:sp>
    <dsp:sp modelId="{A3FF74AC-E753-4025-BDDA-18AC149FDE3F}">
      <dsp:nvSpPr>
        <dsp:cNvPr id="0" name=""/>
        <dsp:cNvSpPr/>
      </dsp:nvSpPr>
      <dsp:spPr>
        <a:xfrm>
          <a:off x="4751417" y="3046549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C55466-4E3F-4AE9-8C18-2C2CC71B6B76}">
      <dsp:nvSpPr>
        <dsp:cNvPr id="0" name=""/>
        <dsp:cNvSpPr/>
      </dsp:nvSpPr>
      <dsp:spPr>
        <a:xfrm>
          <a:off x="4859240" y="314898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Торфяная промышленность</a:t>
          </a:r>
          <a:endParaRPr lang="ru-RU" sz="800" kern="1200" dirty="0"/>
        </a:p>
      </dsp:txBody>
      <dsp:txXfrm>
        <a:off x="4877288" y="3167029"/>
        <a:ext cx="934309" cy="580111"/>
      </dsp:txXfrm>
    </dsp:sp>
    <dsp:sp modelId="{2541B909-4D53-46D0-98E7-08E10BE3F529}">
      <dsp:nvSpPr>
        <dsp:cNvPr id="0" name=""/>
        <dsp:cNvSpPr/>
      </dsp:nvSpPr>
      <dsp:spPr>
        <a:xfrm>
          <a:off x="6389047" y="1979706"/>
          <a:ext cx="1253297" cy="7736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AC6E7-63AD-46EF-BB24-5EFC81641E10}">
      <dsp:nvSpPr>
        <dsp:cNvPr id="0" name=""/>
        <dsp:cNvSpPr/>
      </dsp:nvSpPr>
      <dsp:spPr>
        <a:xfrm>
          <a:off x="6496870" y="2082138"/>
          <a:ext cx="1253297" cy="7736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Электроэнергетика</a:t>
          </a:r>
          <a:endParaRPr lang="ru-RU" sz="800" kern="1200" dirty="0"/>
        </a:p>
      </dsp:txBody>
      <dsp:txXfrm>
        <a:off x="6519531" y="2104799"/>
        <a:ext cx="1207975" cy="728375"/>
      </dsp:txXfrm>
    </dsp:sp>
    <dsp:sp modelId="{5BE4AFCD-BB53-4996-9DEF-32939BE54FF5}">
      <dsp:nvSpPr>
        <dsp:cNvPr id="0" name=""/>
        <dsp:cNvSpPr/>
      </dsp:nvSpPr>
      <dsp:spPr>
        <a:xfrm>
          <a:off x="5937468" y="3035630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BAA8B4-8BD4-43A4-BE13-F5E9AE3489DE}">
      <dsp:nvSpPr>
        <dsp:cNvPr id="0" name=""/>
        <dsp:cNvSpPr/>
      </dsp:nvSpPr>
      <dsp:spPr>
        <a:xfrm>
          <a:off x="6045291" y="313806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Производство электроэнергии на электростанциях разного типа</a:t>
          </a:r>
          <a:endParaRPr lang="ru-RU" sz="800" kern="1200" dirty="0"/>
        </a:p>
      </dsp:txBody>
      <dsp:txXfrm>
        <a:off x="6063339" y="3156109"/>
        <a:ext cx="934309" cy="580111"/>
      </dsp:txXfrm>
    </dsp:sp>
    <dsp:sp modelId="{5DB49DED-13AD-46BF-8652-ED2F1769ABC5}">
      <dsp:nvSpPr>
        <dsp:cNvPr id="0" name=""/>
        <dsp:cNvSpPr/>
      </dsp:nvSpPr>
      <dsp:spPr>
        <a:xfrm>
          <a:off x="7123519" y="3035630"/>
          <a:ext cx="970405" cy="61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B4F46-9862-459E-9AB0-B355C43FC698}">
      <dsp:nvSpPr>
        <dsp:cNvPr id="0" name=""/>
        <dsp:cNvSpPr/>
      </dsp:nvSpPr>
      <dsp:spPr>
        <a:xfrm>
          <a:off x="7231341" y="3138061"/>
          <a:ext cx="970405" cy="616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Доставка электроэнергии по линиям электропередач</a:t>
          </a:r>
          <a:endParaRPr lang="ru-RU" sz="800" kern="1200" dirty="0"/>
        </a:p>
      </dsp:txBody>
      <dsp:txXfrm>
        <a:off x="7249389" y="3156109"/>
        <a:ext cx="934309" cy="580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4871C52-DFC5-4356-8D04-A631E733E2DE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9E91C80-3976-437C-9F98-33560A3810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72817"/>
            <a:ext cx="8352928" cy="1827634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Топливно-энергетический </a:t>
            </a:r>
            <a:r>
              <a:rPr lang="ru-RU" dirty="0" smtClean="0">
                <a:solidFill>
                  <a:schemeClr val="tx1"/>
                </a:solidFill>
              </a:rPr>
              <a:t>комплекс. </a:t>
            </a:r>
            <a:r>
              <a:rPr lang="ru-RU" dirty="0">
                <a:solidFill>
                  <a:schemeClr val="tx1"/>
                </a:solidFill>
              </a:rPr>
              <a:t>Нефтяная и газовая промышленность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9 класс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93058"/>
            <a:ext cx="2880320" cy="228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93058"/>
            <a:ext cx="3024336" cy="238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6422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844824"/>
            <a:ext cx="676875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90170" algn="l"/>
                <a:tab pos="180340" algn="l"/>
              </a:tabLst>
            </a:pPr>
            <a:endParaRPr lang="ru-RU" sz="16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Название отрасли (межотраслевого комплекса).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Состав отрасли ( комплекса)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Факторы размещения производств.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Характер выпускаемой продукции.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Районы размещения производства (базы).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Крупнейшие промышленные центры.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Особенности выпускаемой продукции.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Крупнейшие промышленные предприятия.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Внутриотраслевые и межотраслевые связи.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/>
                <a:ea typeface="Calibri"/>
                <a:cs typeface="Times New Roman"/>
              </a:rPr>
              <a:t>Проблемы и перспективы  развития отрасли.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ea typeface="Calibri"/>
                <a:cs typeface="Times New Roman"/>
              </a:rPr>
              <a:t>План изучения отрасли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75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Состав ТЭК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517666021"/>
              </p:ext>
            </p:extLst>
          </p:nvPr>
        </p:nvGraphicFramePr>
        <p:xfrm>
          <a:off x="428596" y="1785926"/>
          <a:ext cx="8208962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3838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Значение ТЭК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132856"/>
            <a:ext cx="705678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1) Обеспечение энергией и топливом хозяйства 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 2)  Экспортное значение (до 40 % бюджета страны)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 3) Взаимосвязь с другими отраслями / ТЭК – заказчик на продукцию машиностроения (8% от всей продукции), а также 12% всей продукции металлургии./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 4) ТЭК – заказчик на перевозку грузов (одна третья часть всех железнодорожных перевозок, одна вторая часть всех морских перевозок).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 5) Предприятия ТЭК играют районообразующую роль.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99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4000" kern="0" dirty="0">
                <a:solidFill>
                  <a:srgbClr val="000000"/>
                </a:solidFill>
              </a:rPr>
              <a:t>Добыча нефти и нефтепроводы России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9948" y="1785926"/>
            <a:ext cx="7416824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b="1" i="1" dirty="0"/>
              <a:t>ДОБЫЧА НЕФТИ:</a:t>
            </a:r>
          </a:p>
          <a:p>
            <a:pPr algn="just">
              <a:lnSpc>
                <a:spcPct val="80000"/>
              </a:lnSpc>
            </a:pPr>
            <a:r>
              <a:rPr lang="ru-RU" altLang="ru-RU" dirty="0"/>
              <a:t>По объёмам добычи нефти Россия занимает 3 место в мире после Саудовской Аравии и США </a:t>
            </a:r>
          </a:p>
          <a:p>
            <a:pPr algn="just">
              <a:lnSpc>
                <a:spcPct val="80000"/>
              </a:lnSpc>
            </a:pPr>
            <a:endParaRPr lang="ru-RU" altLang="ru-RU" b="1" i="1" dirty="0" smtClean="0"/>
          </a:p>
          <a:p>
            <a:pPr algn="just">
              <a:lnSpc>
                <a:spcPct val="80000"/>
              </a:lnSpc>
            </a:pPr>
            <a:r>
              <a:rPr lang="ru-RU" altLang="ru-RU" b="1" i="1" dirty="0" smtClean="0"/>
              <a:t>НЕФТЕПРОВОДЫ</a:t>
            </a:r>
            <a:r>
              <a:rPr lang="ru-RU" altLang="ru-RU" b="1" i="1" dirty="0"/>
              <a:t>: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pPr algn="just">
              <a:lnSpc>
                <a:spcPct val="80000"/>
              </a:lnSpc>
            </a:pPr>
            <a:endParaRPr lang="ru-RU" altLang="ru-RU" dirty="0"/>
          </a:p>
          <a:p>
            <a:pPr algn="just">
              <a:lnSpc>
                <a:spcPct val="80000"/>
              </a:lnSpc>
            </a:pPr>
            <a:r>
              <a:rPr lang="ru-RU" altLang="ru-RU" dirty="0" smtClean="0"/>
              <a:t>•</a:t>
            </a:r>
            <a:r>
              <a:rPr lang="ru-RU" altLang="ru-RU" b="1" dirty="0" smtClean="0"/>
              <a:t>Восток</a:t>
            </a:r>
            <a:r>
              <a:rPr lang="ru-RU" altLang="ru-RU" i="1" dirty="0"/>
              <a:t>:</a:t>
            </a:r>
            <a:r>
              <a:rPr lang="ru-RU" altLang="ru-RU" dirty="0"/>
              <a:t> Туймазы – Омск – Новосибирск – Красноярск </a:t>
            </a:r>
            <a:r>
              <a:rPr lang="ru-RU" altLang="ru-RU" dirty="0" smtClean="0"/>
              <a:t>– </a:t>
            </a:r>
            <a:r>
              <a:rPr lang="ru-RU" altLang="ru-RU" dirty="0" err="1" smtClean="0"/>
              <a:t>Ангарск</a:t>
            </a:r>
            <a:endParaRPr lang="ru-RU" altLang="ru-RU" dirty="0" smtClean="0"/>
          </a:p>
          <a:p>
            <a:pPr algn="just">
              <a:lnSpc>
                <a:spcPct val="80000"/>
              </a:lnSpc>
            </a:pPr>
            <a:r>
              <a:rPr lang="ru-RU" altLang="ru-RU" dirty="0" smtClean="0"/>
              <a:t> </a:t>
            </a:r>
            <a:endParaRPr lang="ru-RU" altLang="ru-RU" dirty="0"/>
          </a:p>
          <a:p>
            <a:pPr algn="just">
              <a:lnSpc>
                <a:spcPct val="80000"/>
              </a:lnSpc>
            </a:pPr>
            <a:r>
              <a:rPr lang="ru-RU" altLang="ru-RU" dirty="0" smtClean="0"/>
              <a:t>•</a:t>
            </a:r>
            <a:r>
              <a:rPr lang="ru-RU" altLang="ru-RU" b="1" dirty="0" smtClean="0"/>
              <a:t>Запад</a:t>
            </a:r>
            <a:r>
              <a:rPr lang="ru-RU" altLang="ru-RU" b="1" dirty="0"/>
              <a:t>:</a:t>
            </a:r>
            <a:r>
              <a:rPr lang="ru-RU" altLang="ru-RU" dirty="0"/>
              <a:t> </a:t>
            </a:r>
            <a:r>
              <a:rPr lang="ru-RU" altLang="ru-RU" dirty="0" smtClean="0"/>
              <a:t> Альметьевск </a:t>
            </a:r>
            <a:r>
              <a:rPr lang="ru-RU" altLang="ru-RU" dirty="0"/>
              <a:t>– Самара – Брянск – Мозырь (Белоруссия).</a:t>
            </a:r>
          </a:p>
          <a:p>
            <a:pPr algn="just">
              <a:lnSpc>
                <a:spcPct val="80000"/>
              </a:lnSpc>
            </a:pPr>
            <a:r>
              <a:rPr lang="ru-RU" altLang="ru-RU" dirty="0"/>
              <a:t>	</a:t>
            </a:r>
            <a:r>
              <a:rPr lang="ru-RU" altLang="ru-RU" dirty="0" err="1"/>
              <a:t>Усть</a:t>
            </a:r>
            <a:r>
              <a:rPr lang="ru-RU" altLang="ru-RU" dirty="0"/>
              <a:t>-Балык – Курган - Альметьевск. </a:t>
            </a:r>
          </a:p>
          <a:p>
            <a:pPr algn="just">
              <a:lnSpc>
                <a:spcPct val="80000"/>
              </a:lnSpc>
            </a:pPr>
            <a:r>
              <a:rPr lang="ru-RU" altLang="ru-RU" dirty="0"/>
              <a:t>	Нижневартовск – Самара – Лисичанск (Украина) – Кременчуг – 	Херсон - Одесса. </a:t>
            </a:r>
          </a:p>
          <a:p>
            <a:pPr algn="just">
              <a:lnSpc>
                <a:spcPct val="80000"/>
              </a:lnSpc>
            </a:pPr>
            <a:r>
              <a:rPr lang="ru-RU" altLang="ru-RU" dirty="0"/>
              <a:t>	</a:t>
            </a:r>
            <a:r>
              <a:rPr lang="ru-RU" altLang="ru-RU" dirty="0" err="1"/>
              <a:t>Сургут-Новополотск</a:t>
            </a:r>
            <a:r>
              <a:rPr lang="ru-RU" altLang="ru-RU" dirty="0"/>
              <a:t> (Белоруссия) – Мажейкяй (Литва) – </a:t>
            </a:r>
            <a:r>
              <a:rPr lang="ru-RU" altLang="ru-RU" dirty="0" smtClean="0"/>
              <a:t>                                                                                         </a:t>
            </a:r>
            <a:endParaRPr lang="ru-RU" altLang="ru-RU" dirty="0" smtClean="0"/>
          </a:p>
          <a:p>
            <a:pPr algn="just">
              <a:lnSpc>
                <a:spcPct val="80000"/>
              </a:lnSpc>
            </a:pPr>
            <a:r>
              <a:rPr lang="ru-RU" altLang="ru-RU" dirty="0" smtClean="0"/>
              <a:t> </a:t>
            </a:r>
            <a:r>
              <a:rPr lang="ru-RU" altLang="ru-RU" dirty="0" smtClean="0"/>
              <a:t>                  </a:t>
            </a:r>
            <a:r>
              <a:rPr lang="ru-RU" altLang="ru-RU" dirty="0" smtClean="0"/>
              <a:t>Вентспилс   (</a:t>
            </a:r>
            <a:r>
              <a:rPr lang="ru-RU" altLang="ru-RU" dirty="0"/>
              <a:t>Латвия). </a:t>
            </a:r>
            <a:endParaRPr lang="ru-RU" altLang="ru-RU" dirty="0" smtClean="0"/>
          </a:p>
          <a:p>
            <a:pPr algn="just">
              <a:lnSpc>
                <a:spcPct val="80000"/>
              </a:lnSpc>
            </a:pPr>
            <a:endParaRPr lang="ru-RU" altLang="ru-RU" dirty="0"/>
          </a:p>
          <a:p>
            <a:pPr algn="just">
              <a:lnSpc>
                <a:spcPct val="80000"/>
              </a:lnSpc>
            </a:pPr>
            <a:r>
              <a:rPr lang="ru-RU" altLang="ru-RU" dirty="0" smtClean="0"/>
              <a:t>•</a:t>
            </a:r>
            <a:r>
              <a:rPr lang="ru-RU" altLang="ru-RU" b="1" dirty="0" smtClean="0"/>
              <a:t>Юг</a:t>
            </a:r>
            <a:r>
              <a:rPr lang="ru-RU" altLang="ru-RU"/>
              <a:t>: </a:t>
            </a:r>
            <a:r>
              <a:rPr lang="ru-RU" altLang="ru-RU" smtClean="0"/>
              <a:t>  Пермь </a:t>
            </a:r>
            <a:r>
              <a:rPr lang="ru-RU" altLang="ru-RU" dirty="0"/>
              <a:t>– Альметьевск,</a:t>
            </a:r>
          </a:p>
          <a:p>
            <a:pPr algn="just">
              <a:lnSpc>
                <a:spcPct val="80000"/>
              </a:lnSpc>
            </a:pPr>
            <a:r>
              <a:rPr lang="ru-RU" altLang="ru-RU" dirty="0"/>
              <a:t>	</a:t>
            </a:r>
            <a:r>
              <a:rPr lang="ru-RU" altLang="ru-RU" dirty="0" err="1"/>
              <a:t>Усть</a:t>
            </a:r>
            <a:r>
              <a:rPr lang="ru-RU" altLang="ru-RU" dirty="0"/>
              <a:t>-Балык – Омск – Павлодар (Казахстан) – Чимкент – Ухта – 	Ярославль. </a:t>
            </a:r>
          </a:p>
        </p:txBody>
      </p:sp>
    </p:spTree>
    <p:extLst>
      <p:ext uri="{BB962C8B-B14F-4D97-AF65-F5344CB8AC3E}">
        <p14:creationId xmlns:p14="http://schemas.microsoft.com/office/powerpoint/2010/main" xmlns="" val="1771958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29</TotalTime>
  <Words>225</Words>
  <Application>Microsoft Office PowerPoint</Application>
  <PresentationFormat>Экран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Топливно-энергетический комплекс. Нефтяная и газовая промышленность</vt:lpstr>
      <vt:lpstr>План изучения отрасли</vt:lpstr>
      <vt:lpstr>Состав ТЭК</vt:lpstr>
      <vt:lpstr>Значение ТЭК</vt:lpstr>
      <vt:lpstr>Добыча нефти и нефтепроводы России</vt:lpstr>
    </vt:vector>
  </TitlesOfParts>
  <Company>*Питер-Company*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Топливно-энергетический комплекс. Нефтяная и газовая промышленность</dc:title>
  <dc:creator>Дмитрий Каленюк</dc:creator>
  <cp:lastModifiedBy>Admin</cp:lastModifiedBy>
  <cp:revision>4</cp:revision>
  <dcterms:created xsi:type="dcterms:W3CDTF">2017-02-07T20:22:18Z</dcterms:created>
  <dcterms:modified xsi:type="dcterms:W3CDTF">2017-02-11T19:19:35Z</dcterms:modified>
</cp:coreProperties>
</file>